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76" r:id="rId1"/>
  </p:sldMasterIdLst>
  <p:notesMasterIdLst>
    <p:notesMasterId r:id="rId25"/>
  </p:notesMasterIdLst>
  <p:handoutMasterIdLst>
    <p:handoutMasterId r:id="rId26"/>
  </p:handoutMasterIdLst>
  <p:sldIdLst>
    <p:sldId id="3172" r:id="rId2"/>
    <p:sldId id="3194" r:id="rId3"/>
    <p:sldId id="3183" r:id="rId4"/>
    <p:sldId id="3201" r:id="rId5"/>
    <p:sldId id="3200" r:id="rId6"/>
    <p:sldId id="3186" r:id="rId7"/>
    <p:sldId id="3202" r:id="rId8"/>
    <p:sldId id="3163" r:id="rId9"/>
    <p:sldId id="3197" r:id="rId10"/>
    <p:sldId id="3198" r:id="rId11"/>
    <p:sldId id="3195" r:id="rId12"/>
    <p:sldId id="3203" r:id="rId13"/>
    <p:sldId id="3204" r:id="rId14"/>
    <p:sldId id="3206" r:id="rId15"/>
    <p:sldId id="3205" r:id="rId16"/>
    <p:sldId id="3190" r:id="rId17"/>
    <p:sldId id="3208" r:id="rId18"/>
    <p:sldId id="3207" r:id="rId19"/>
    <p:sldId id="3209" r:id="rId20"/>
    <p:sldId id="3210" r:id="rId21"/>
    <p:sldId id="3212" r:id="rId22"/>
    <p:sldId id="3211" r:id="rId23"/>
    <p:sldId id="3182" r:id="rId24"/>
  </p:sldIdLst>
  <p:sldSz cx="12858750" cy="7232650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5C0"/>
    <a:srgbClr val="F2F2F2"/>
    <a:srgbClr val="1D6DC2"/>
    <a:srgbClr val="08B689"/>
    <a:srgbClr val="79B50F"/>
    <a:srgbClr val="09B0DE"/>
    <a:srgbClr val="6669D2"/>
    <a:srgbClr val="33BE9B"/>
    <a:srgbClr val="33FCC4"/>
    <a:srgbClr val="42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2986" autoAdjust="0"/>
  </p:normalViewPr>
  <p:slideViewPr>
    <p:cSldViewPr>
      <p:cViewPr varScale="1">
        <p:scale>
          <a:sx n="69" d="100"/>
          <a:sy n="69" d="100"/>
        </p:scale>
        <p:origin x="654" y="66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0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AC0ADC-9461-4CB7-88E2-A49B8F0DE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20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93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Box 3"/>
          <p:cNvSpPr txBox="1"/>
          <p:nvPr/>
        </p:nvSpPr>
        <p:spPr>
          <a:xfrm>
            <a:off x="2590126" y="4350653"/>
            <a:ext cx="76784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0" dirty="0" err="1">
                <a:solidFill>
                  <a:schemeClr val="accent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FilmSpyder</a:t>
            </a:r>
            <a:endParaRPr lang="zh-CN" altLang="en-US" sz="6000" dirty="0">
              <a:solidFill>
                <a:schemeClr val="accent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grpSp>
        <p:nvGrpSpPr>
          <p:cNvPr id="3074" name="组合 1188"/>
          <p:cNvGrpSpPr>
            <a:grpSpLocks/>
          </p:cNvGrpSpPr>
          <p:nvPr/>
        </p:nvGrpSpPr>
        <p:grpSpPr bwMode="auto">
          <a:xfrm>
            <a:off x="-113494" y="-56923"/>
            <a:ext cx="2340566" cy="7378308"/>
            <a:chOff x="0" y="0"/>
            <a:chExt cx="3236320" cy="10202415"/>
          </a:xfrm>
        </p:grpSpPr>
        <p:sp>
          <p:nvSpPr>
            <p:cNvPr id="3075" name="Freeform 39"/>
            <p:cNvSpPr>
              <a:spLocks noChangeArrowheads="1"/>
            </p:cNvSpPr>
            <p:nvPr/>
          </p:nvSpPr>
          <p:spPr bwMode="auto">
            <a:xfrm>
              <a:off x="145674" y="80055"/>
              <a:ext cx="3090646" cy="10009496"/>
            </a:xfrm>
            <a:custGeom>
              <a:avLst/>
              <a:gdLst>
                <a:gd name="T0" fmla="*/ 996 w 996"/>
                <a:gd name="T1" fmla="*/ 0 h 3226"/>
                <a:gd name="T2" fmla="*/ 242 w 996"/>
                <a:gd name="T3" fmla="*/ 1755 h 3226"/>
                <a:gd name="T4" fmla="*/ 242 w 996"/>
                <a:gd name="T5" fmla="*/ 1830 h 3226"/>
                <a:gd name="T6" fmla="*/ 679 w 996"/>
                <a:gd name="T7" fmla="*/ 3226 h 3226"/>
                <a:gd name="T8" fmla="*/ 0 w 996"/>
                <a:gd name="T9" fmla="*/ 3226 h 3226"/>
                <a:gd name="T10" fmla="*/ 0 w 996"/>
                <a:gd name="T11" fmla="*/ 0 h 3226"/>
                <a:gd name="T12" fmla="*/ 996 w 996"/>
                <a:gd name="T13" fmla="*/ 0 h 3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6"/>
                <a:gd name="T22" fmla="*/ 0 h 3226"/>
                <a:gd name="T23" fmla="*/ 996 w 996"/>
                <a:gd name="T24" fmla="*/ 3226 h 3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6" h="3226">
                  <a:moveTo>
                    <a:pt x="996" y="0"/>
                  </a:moveTo>
                  <a:cubicBezTo>
                    <a:pt x="996" y="1230"/>
                    <a:pt x="242" y="1755"/>
                    <a:pt x="242" y="1755"/>
                  </a:cubicBezTo>
                  <a:cubicBezTo>
                    <a:pt x="242" y="1830"/>
                    <a:pt x="242" y="1830"/>
                    <a:pt x="242" y="1830"/>
                  </a:cubicBezTo>
                  <a:cubicBezTo>
                    <a:pt x="242" y="1830"/>
                    <a:pt x="679" y="2372"/>
                    <a:pt x="679" y="3226"/>
                  </a:cubicBezTo>
                  <a:cubicBezTo>
                    <a:pt x="471" y="3226"/>
                    <a:pt x="0" y="3226"/>
                    <a:pt x="0" y="32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33" y="0"/>
                    <a:pt x="996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6" name="Rectangle 40"/>
            <p:cNvSpPr>
              <a:spLocks noChangeArrowheads="1"/>
            </p:cNvSpPr>
            <p:nvPr/>
          </p:nvSpPr>
          <p:spPr bwMode="auto">
            <a:xfrm>
              <a:off x="0" y="5525105"/>
              <a:ext cx="923913" cy="254601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7" name="Freeform 41"/>
            <p:cNvSpPr>
              <a:spLocks noChangeArrowheads="1"/>
            </p:cNvSpPr>
            <p:nvPr/>
          </p:nvSpPr>
          <p:spPr bwMode="auto">
            <a:xfrm>
              <a:off x="741493" y="80055"/>
              <a:ext cx="2001374" cy="5078897"/>
            </a:xfrm>
            <a:custGeom>
              <a:avLst/>
              <a:gdLst>
                <a:gd name="T0" fmla="*/ 645 w 645"/>
                <a:gd name="T1" fmla="*/ 0 h 1637"/>
                <a:gd name="T2" fmla="*/ 0 w 645"/>
                <a:gd name="T3" fmla="*/ 1637 h 1637"/>
                <a:gd name="T4" fmla="*/ 414 w 645"/>
                <a:gd name="T5" fmla="*/ 0 h 1637"/>
                <a:gd name="T6" fmla="*/ 645 w 645"/>
                <a:gd name="T7" fmla="*/ 0 h 16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5"/>
                <a:gd name="T13" fmla="*/ 0 h 1637"/>
                <a:gd name="T14" fmla="*/ 645 w 645"/>
                <a:gd name="T15" fmla="*/ 1637 h 16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5" h="1637">
                  <a:moveTo>
                    <a:pt x="645" y="0"/>
                  </a:moveTo>
                  <a:cubicBezTo>
                    <a:pt x="645" y="1068"/>
                    <a:pt x="0" y="1637"/>
                    <a:pt x="0" y="1637"/>
                  </a:cubicBezTo>
                  <a:cubicBezTo>
                    <a:pt x="0" y="1637"/>
                    <a:pt x="414" y="907"/>
                    <a:pt x="414" y="0"/>
                  </a:cubicBezTo>
                  <a:cubicBezTo>
                    <a:pt x="573" y="0"/>
                    <a:pt x="378" y="0"/>
                    <a:pt x="645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8" name="Freeform 42"/>
            <p:cNvSpPr>
              <a:spLocks noChangeArrowheads="1"/>
            </p:cNvSpPr>
            <p:nvPr/>
          </p:nvSpPr>
          <p:spPr bwMode="auto">
            <a:xfrm>
              <a:off x="632565" y="0"/>
              <a:ext cx="1107646" cy="4141860"/>
            </a:xfrm>
            <a:custGeom>
              <a:avLst/>
              <a:gdLst>
                <a:gd name="T0" fmla="*/ 329 w 357"/>
                <a:gd name="T1" fmla="*/ 0 h 1335"/>
                <a:gd name="T2" fmla="*/ 0 w 357"/>
                <a:gd name="T3" fmla="*/ 1335 h 1335"/>
                <a:gd name="T4" fmla="*/ 140 w 357"/>
                <a:gd name="T5" fmla="*/ 0 h 1335"/>
                <a:gd name="T6" fmla="*/ 329 w 357"/>
                <a:gd name="T7" fmla="*/ 0 h 1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1335"/>
                <a:gd name="T14" fmla="*/ 357 w 357"/>
                <a:gd name="T15" fmla="*/ 1335 h 1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1335">
                  <a:moveTo>
                    <a:pt x="329" y="0"/>
                  </a:moveTo>
                  <a:cubicBezTo>
                    <a:pt x="357" y="910"/>
                    <a:pt x="0" y="1335"/>
                    <a:pt x="0" y="1335"/>
                  </a:cubicBezTo>
                  <a:cubicBezTo>
                    <a:pt x="0" y="1335"/>
                    <a:pt x="165" y="701"/>
                    <a:pt x="140" y="0"/>
                  </a:cubicBezTo>
                  <a:cubicBezTo>
                    <a:pt x="270" y="0"/>
                    <a:pt x="112" y="0"/>
                    <a:pt x="329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9" name="Freeform 43"/>
            <p:cNvSpPr>
              <a:spLocks noChangeArrowheads="1"/>
            </p:cNvSpPr>
            <p:nvPr/>
          </p:nvSpPr>
          <p:spPr bwMode="auto">
            <a:xfrm>
              <a:off x="741493" y="5959502"/>
              <a:ext cx="1284816" cy="4183856"/>
            </a:xfrm>
            <a:custGeom>
              <a:avLst/>
              <a:gdLst>
                <a:gd name="T0" fmla="*/ 414 w 414"/>
                <a:gd name="T1" fmla="*/ 1348 h 1348"/>
                <a:gd name="T2" fmla="*/ 0 w 414"/>
                <a:gd name="T3" fmla="*/ 0 h 1348"/>
                <a:gd name="T4" fmla="*/ 247 w 414"/>
                <a:gd name="T5" fmla="*/ 1348 h 1348"/>
                <a:gd name="T6" fmla="*/ 414 w 414"/>
                <a:gd name="T7" fmla="*/ 1348 h 1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4"/>
                <a:gd name="T13" fmla="*/ 0 h 1348"/>
                <a:gd name="T14" fmla="*/ 414 w 414"/>
                <a:gd name="T15" fmla="*/ 1348 h 1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4" h="1348">
                  <a:moveTo>
                    <a:pt x="414" y="1348"/>
                  </a:moveTo>
                  <a:cubicBezTo>
                    <a:pt x="414" y="579"/>
                    <a:pt x="0" y="0"/>
                    <a:pt x="0" y="0"/>
                  </a:cubicBezTo>
                  <a:cubicBezTo>
                    <a:pt x="0" y="0"/>
                    <a:pt x="247" y="695"/>
                    <a:pt x="247" y="1348"/>
                  </a:cubicBezTo>
                  <a:cubicBezTo>
                    <a:pt x="362" y="1348"/>
                    <a:pt x="222" y="1348"/>
                    <a:pt x="414" y="1348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0" name="Freeform 44"/>
            <p:cNvSpPr>
              <a:spLocks noChangeArrowheads="1"/>
            </p:cNvSpPr>
            <p:nvPr/>
          </p:nvSpPr>
          <p:spPr bwMode="auto">
            <a:xfrm>
              <a:off x="632565" y="6853230"/>
              <a:ext cx="670624" cy="3349185"/>
            </a:xfrm>
            <a:custGeom>
              <a:avLst/>
              <a:gdLst>
                <a:gd name="T0" fmla="*/ 196 w 216"/>
                <a:gd name="T1" fmla="*/ 1079 h 1079"/>
                <a:gd name="T2" fmla="*/ 0 w 216"/>
                <a:gd name="T3" fmla="*/ 0 h 1079"/>
                <a:gd name="T4" fmla="*/ 60 w 216"/>
                <a:gd name="T5" fmla="*/ 1079 h 1079"/>
                <a:gd name="T6" fmla="*/ 196 w 216"/>
                <a:gd name="T7" fmla="*/ 1079 h 10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"/>
                <a:gd name="T13" fmla="*/ 0 h 1079"/>
                <a:gd name="T14" fmla="*/ 216 w 216"/>
                <a:gd name="T15" fmla="*/ 1079 h 10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" h="1079">
                  <a:moveTo>
                    <a:pt x="196" y="1079"/>
                  </a:moveTo>
                  <a:cubicBezTo>
                    <a:pt x="216" y="424"/>
                    <a:pt x="0" y="0"/>
                    <a:pt x="0" y="0"/>
                  </a:cubicBezTo>
                  <a:cubicBezTo>
                    <a:pt x="0" y="0"/>
                    <a:pt x="77" y="574"/>
                    <a:pt x="60" y="1079"/>
                  </a:cubicBezTo>
                  <a:cubicBezTo>
                    <a:pt x="154" y="1079"/>
                    <a:pt x="39" y="1079"/>
                    <a:pt x="196" y="1079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081" name="组合 1187"/>
          <p:cNvGrpSpPr>
            <a:grpSpLocks/>
          </p:cNvGrpSpPr>
          <p:nvPr/>
        </p:nvGrpSpPr>
        <p:grpSpPr bwMode="auto">
          <a:xfrm>
            <a:off x="3996728" y="989468"/>
            <a:ext cx="4870319" cy="2655320"/>
            <a:chOff x="0" y="0"/>
            <a:chExt cx="6102550" cy="3326875"/>
          </a:xfrm>
        </p:grpSpPr>
        <p:sp>
          <p:nvSpPr>
            <p:cNvPr id="3082" name="Oval 45"/>
            <p:cNvSpPr>
              <a:spLocks noChangeArrowheads="1"/>
            </p:cNvSpPr>
            <p:nvPr/>
          </p:nvSpPr>
          <p:spPr bwMode="auto">
            <a:xfrm>
              <a:off x="791363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3" name="Oval 46"/>
            <p:cNvSpPr>
              <a:spLocks noChangeArrowheads="1"/>
            </p:cNvSpPr>
            <p:nvPr/>
          </p:nvSpPr>
          <p:spPr bwMode="auto">
            <a:xfrm>
              <a:off x="843858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4" name="Oval 47"/>
            <p:cNvSpPr>
              <a:spLocks noChangeArrowheads="1"/>
            </p:cNvSpPr>
            <p:nvPr/>
          </p:nvSpPr>
          <p:spPr bwMode="auto">
            <a:xfrm>
              <a:off x="896353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5" name="Oval 48"/>
            <p:cNvSpPr>
              <a:spLocks noChangeArrowheads="1"/>
            </p:cNvSpPr>
            <p:nvPr/>
          </p:nvSpPr>
          <p:spPr bwMode="auto">
            <a:xfrm>
              <a:off x="950161" y="2483016"/>
              <a:ext cx="23623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6" name="Oval 49"/>
            <p:cNvSpPr>
              <a:spLocks noChangeArrowheads="1"/>
            </p:cNvSpPr>
            <p:nvPr/>
          </p:nvSpPr>
          <p:spPr bwMode="auto">
            <a:xfrm>
              <a:off x="843858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7" name="Freeform 50"/>
            <p:cNvSpPr>
              <a:spLocks noChangeArrowheads="1"/>
            </p:cNvSpPr>
            <p:nvPr/>
          </p:nvSpPr>
          <p:spPr bwMode="auto">
            <a:xfrm>
              <a:off x="152236" y="1787457"/>
              <a:ext cx="1148329" cy="877980"/>
            </a:xfrm>
            <a:custGeom>
              <a:avLst/>
              <a:gdLst>
                <a:gd name="T0" fmla="*/ 370 w 370"/>
                <a:gd name="T1" fmla="*/ 0 h 283"/>
                <a:gd name="T2" fmla="*/ 322 w 370"/>
                <a:gd name="T3" fmla="*/ 0 h 283"/>
                <a:gd name="T4" fmla="*/ 201 w 370"/>
                <a:gd name="T5" fmla="*/ 247 h 283"/>
                <a:gd name="T6" fmla="*/ 201 w 370"/>
                <a:gd name="T7" fmla="*/ 247 h 283"/>
                <a:gd name="T8" fmla="*/ 233 w 370"/>
                <a:gd name="T9" fmla="*/ 166 h 283"/>
                <a:gd name="T10" fmla="*/ 117 w 370"/>
                <a:gd name="T11" fmla="*/ 50 h 283"/>
                <a:gd name="T12" fmla="*/ 0 w 370"/>
                <a:gd name="T13" fmla="*/ 166 h 283"/>
                <a:gd name="T14" fmla="*/ 117 w 370"/>
                <a:gd name="T15" fmla="*/ 283 h 283"/>
                <a:gd name="T16" fmla="*/ 152 w 370"/>
                <a:gd name="T17" fmla="*/ 277 h 283"/>
                <a:gd name="T18" fmla="*/ 370 w 370"/>
                <a:gd name="T19" fmla="*/ 0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"/>
                <a:gd name="T31" fmla="*/ 0 h 283"/>
                <a:gd name="T32" fmla="*/ 370 w 370"/>
                <a:gd name="T33" fmla="*/ 283 h 2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" h="283">
                  <a:moveTo>
                    <a:pt x="370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0"/>
                    <a:pt x="331" y="210"/>
                    <a:pt x="201" y="247"/>
                  </a:cubicBezTo>
                  <a:cubicBezTo>
                    <a:pt x="201" y="247"/>
                    <a:pt x="201" y="247"/>
                    <a:pt x="201" y="247"/>
                  </a:cubicBezTo>
                  <a:cubicBezTo>
                    <a:pt x="221" y="226"/>
                    <a:pt x="233" y="198"/>
                    <a:pt x="233" y="166"/>
                  </a:cubicBezTo>
                  <a:cubicBezTo>
                    <a:pt x="233" y="102"/>
                    <a:pt x="181" y="50"/>
                    <a:pt x="117" y="50"/>
                  </a:cubicBezTo>
                  <a:cubicBezTo>
                    <a:pt x="52" y="50"/>
                    <a:pt x="0" y="102"/>
                    <a:pt x="0" y="166"/>
                  </a:cubicBezTo>
                  <a:cubicBezTo>
                    <a:pt x="0" y="231"/>
                    <a:pt x="52" y="283"/>
                    <a:pt x="117" y="283"/>
                  </a:cubicBezTo>
                  <a:cubicBezTo>
                    <a:pt x="129" y="283"/>
                    <a:pt x="141" y="281"/>
                    <a:pt x="152" y="277"/>
                  </a:cubicBezTo>
                  <a:cubicBezTo>
                    <a:pt x="219" y="263"/>
                    <a:pt x="370" y="206"/>
                    <a:pt x="370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8" name="Oval 51"/>
            <p:cNvSpPr>
              <a:spLocks noChangeArrowheads="1"/>
            </p:cNvSpPr>
            <p:nvPr/>
          </p:nvSpPr>
          <p:spPr bwMode="auto">
            <a:xfrm>
              <a:off x="896353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9" name="Freeform 52"/>
            <p:cNvSpPr>
              <a:spLocks noEditPoints="1" noChangeArrowheads="1"/>
            </p:cNvSpPr>
            <p:nvPr/>
          </p:nvSpPr>
          <p:spPr bwMode="auto">
            <a:xfrm>
              <a:off x="0" y="1790082"/>
              <a:ext cx="1030215" cy="1027591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5 h 331"/>
                <a:gd name="T4" fmla="*/ 166 w 332"/>
                <a:gd name="T5" fmla="*/ 331 h 331"/>
                <a:gd name="T6" fmla="*/ 332 w 332"/>
                <a:gd name="T7" fmla="*/ 165 h 331"/>
                <a:gd name="T8" fmla="*/ 166 w 332"/>
                <a:gd name="T9" fmla="*/ 0 h 331"/>
                <a:gd name="T10" fmla="*/ 30 w 332"/>
                <a:gd name="T11" fmla="*/ 135 h 331"/>
                <a:gd name="T12" fmla="*/ 72 w 332"/>
                <a:gd name="T13" fmla="*/ 92 h 331"/>
                <a:gd name="T14" fmla="*/ 114 w 332"/>
                <a:gd name="T15" fmla="*/ 135 h 331"/>
                <a:gd name="T16" fmla="*/ 72 w 332"/>
                <a:gd name="T17" fmla="*/ 177 h 331"/>
                <a:gd name="T18" fmla="*/ 30 w 332"/>
                <a:gd name="T19" fmla="*/ 135 h 331"/>
                <a:gd name="T20" fmla="*/ 108 w 332"/>
                <a:gd name="T21" fmla="*/ 284 h 331"/>
                <a:gd name="T22" fmla="*/ 66 w 332"/>
                <a:gd name="T23" fmla="*/ 242 h 331"/>
                <a:gd name="T24" fmla="*/ 108 w 332"/>
                <a:gd name="T25" fmla="*/ 200 h 331"/>
                <a:gd name="T26" fmla="*/ 150 w 332"/>
                <a:gd name="T27" fmla="*/ 242 h 331"/>
                <a:gd name="T28" fmla="*/ 108 w 332"/>
                <a:gd name="T29" fmla="*/ 284 h 331"/>
                <a:gd name="T30" fmla="*/ 124 w 332"/>
                <a:gd name="T31" fmla="*/ 63 h 331"/>
                <a:gd name="T32" fmla="*/ 166 w 332"/>
                <a:gd name="T33" fmla="*/ 21 h 331"/>
                <a:gd name="T34" fmla="*/ 208 w 332"/>
                <a:gd name="T35" fmla="*/ 63 h 331"/>
                <a:gd name="T36" fmla="*/ 166 w 332"/>
                <a:gd name="T37" fmla="*/ 106 h 331"/>
                <a:gd name="T38" fmla="*/ 124 w 332"/>
                <a:gd name="T39" fmla="*/ 63 h 331"/>
                <a:gd name="T40" fmla="*/ 226 w 332"/>
                <a:gd name="T41" fmla="*/ 288 h 331"/>
                <a:gd name="T42" fmla="*/ 183 w 332"/>
                <a:gd name="T43" fmla="*/ 246 h 331"/>
                <a:gd name="T44" fmla="*/ 226 w 332"/>
                <a:gd name="T45" fmla="*/ 204 h 331"/>
                <a:gd name="T46" fmla="*/ 268 w 332"/>
                <a:gd name="T47" fmla="*/ 246 h 331"/>
                <a:gd name="T48" fmla="*/ 226 w 332"/>
                <a:gd name="T49" fmla="*/ 288 h 331"/>
                <a:gd name="T50" fmla="*/ 261 w 332"/>
                <a:gd name="T51" fmla="*/ 175 h 331"/>
                <a:gd name="T52" fmla="*/ 218 w 332"/>
                <a:gd name="T53" fmla="*/ 133 h 331"/>
                <a:gd name="T54" fmla="*/ 261 w 332"/>
                <a:gd name="T55" fmla="*/ 90 h 331"/>
                <a:gd name="T56" fmla="*/ 303 w 332"/>
                <a:gd name="T57" fmla="*/ 133 h 331"/>
                <a:gd name="T58" fmla="*/ 261 w 332"/>
                <a:gd name="T59" fmla="*/ 175 h 3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2"/>
                <a:gd name="T91" fmla="*/ 0 h 331"/>
                <a:gd name="T92" fmla="*/ 332 w 332"/>
                <a:gd name="T93" fmla="*/ 331 h 3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2" y="257"/>
                    <a:pt x="332" y="165"/>
                  </a:cubicBezTo>
                  <a:cubicBezTo>
                    <a:pt x="332" y="74"/>
                    <a:pt x="257" y="0"/>
                    <a:pt x="166" y="0"/>
                  </a:cubicBezTo>
                  <a:moveTo>
                    <a:pt x="30" y="135"/>
                  </a:moveTo>
                  <a:cubicBezTo>
                    <a:pt x="30" y="111"/>
                    <a:pt x="49" y="92"/>
                    <a:pt x="72" y="92"/>
                  </a:cubicBezTo>
                  <a:cubicBezTo>
                    <a:pt x="95" y="92"/>
                    <a:pt x="114" y="111"/>
                    <a:pt x="114" y="135"/>
                  </a:cubicBezTo>
                  <a:cubicBezTo>
                    <a:pt x="114" y="158"/>
                    <a:pt x="95" y="177"/>
                    <a:pt x="72" y="177"/>
                  </a:cubicBezTo>
                  <a:cubicBezTo>
                    <a:pt x="49" y="177"/>
                    <a:pt x="30" y="158"/>
                    <a:pt x="30" y="135"/>
                  </a:cubicBezTo>
                  <a:moveTo>
                    <a:pt x="108" y="284"/>
                  </a:moveTo>
                  <a:cubicBezTo>
                    <a:pt x="85" y="284"/>
                    <a:pt x="66" y="265"/>
                    <a:pt x="66" y="242"/>
                  </a:cubicBezTo>
                  <a:cubicBezTo>
                    <a:pt x="66" y="218"/>
                    <a:pt x="85" y="200"/>
                    <a:pt x="108" y="200"/>
                  </a:cubicBezTo>
                  <a:cubicBezTo>
                    <a:pt x="131" y="200"/>
                    <a:pt x="150" y="218"/>
                    <a:pt x="150" y="242"/>
                  </a:cubicBezTo>
                  <a:cubicBezTo>
                    <a:pt x="150" y="265"/>
                    <a:pt x="131" y="284"/>
                    <a:pt x="108" y="284"/>
                  </a:cubicBezTo>
                  <a:moveTo>
                    <a:pt x="124" y="63"/>
                  </a:moveTo>
                  <a:cubicBezTo>
                    <a:pt x="124" y="40"/>
                    <a:pt x="142" y="21"/>
                    <a:pt x="166" y="21"/>
                  </a:cubicBezTo>
                  <a:cubicBezTo>
                    <a:pt x="189" y="21"/>
                    <a:pt x="208" y="40"/>
                    <a:pt x="208" y="63"/>
                  </a:cubicBezTo>
                  <a:cubicBezTo>
                    <a:pt x="208" y="87"/>
                    <a:pt x="189" y="106"/>
                    <a:pt x="166" y="106"/>
                  </a:cubicBezTo>
                  <a:cubicBezTo>
                    <a:pt x="142" y="106"/>
                    <a:pt x="124" y="87"/>
                    <a:pt x="124" y="63"/>
                  </a:cubicBezTo>
                  <a:moveTo>
                    <a:pt x="226" y="288"/>
                  </a:moveTo>
                  <a:cubicBezTo>
                    <a:pt x="202" y="288"/>
                    <a:pt x="183" y="269"/>
                    <a:pt x="183" y="246"/>
                  </a:cubicBezTo>
                  <a:cubicBezTo>
                    <a:pt x="183" y="223"/>
                    <a:pt x="202" y="204"/>
                    <a:pt x="226" y="204"/>
                  </a:cubicBezTo>
                  <a:cubicBezTo>
                    <a:pt x="249" y="204"/>
                    <a:pt x="268" y="223"/>
                    <a:pt x="268" y="246"/>
                  </a:cubicBezTo>
                  <a:cubicBezTo>
                    <a:pt x="268" y="269"/>
                    <a:pt x="249" y="288"/>
                    <a:pt x="226" y="288"/>
                  </a:cubicBezTo>
                  <a:moveTo>
                    <a:pt x="261" y="175"/>
                  </a:moveTo>
                  <a:cubicBezTo>
                    <a:pt x="237" y="175"/>
                    <a:pt x="218" y="156"/>
                    <a:pt x="218" y="133"/>
                  </a:cubicBezTo>
                  <a:cubicBezTo>
                    <a:pt x="218" y="109"/>
                    <a:pt x="237" y="90"/>
                    <a:pt x="261" y="90"/>
                  </a:cubicBezTo>
                  <a:cubicBezTo>
                    <a:pt x="284" y="90"/>
                    <a:pt x="303" y="109"/>
                    <a:pt x="303" y="133"/>
                  </a:cubicBezTo>
                  <a:cubicBezTo>
                    <a:pt x="303" y="156"/>
                    <a:pt x="284" y="175"/>
                    <a:pt x="261" y="175"/>
                  </a:cubicBezTo>
                </a:path>
              </a:pathLst>
            </a:custGeom>
            <a:solidFill>
              <a:srgbClr val="59C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0" name="Oval 53"/>
            <p:cNvSpPr>
              <a:spLocks noChangeArrowheads="1"/>
            </p:cNvSpPr>
            <p:nvPr/>
          </p:nvSpPr>
          <p:spPr bwMode="auto">
            <a:xfrm>
              <a:off x="437022" y="2228415"/>
              <a:ext cx="156173" cy="1522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1" name="Oval 54"/>
            <p:cNvSpPr>
              <a:spLocks noChangeArrowheads="1"/>
            </p:cNvSpPr>
            <p:nvPr/>
          </p:nvSpPr>
          <p:spPr bwMode="auto">
            <a:xfrm>
              <a:off x="496078" y="2153610"/>
              <a:ext cx="38059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2" name="Oval 55"/>
            <p:cNvSpPr>
              <a:spLocks noChangeArrowheads="1"/>
            </p:cNvSpPr>
            <p:nvPr/>
          </p:nvSpPr>
          <p:spPr bwMode="auto">
            <a:xfrm>
              <a:off x="496078" y="2414773"/>
              <a:ext cx="38059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3" name="Oval 56"/>
            <p:cNvSpPr>
              <a:spLocks noChangeArrowheads="1"/>
            </p:cNvSpPr>
            <p:nvPr/>
          </p:nvSpPr>
          <p:spPr bwMode="auto">
            <a:xfrm>
              <a:off x="366153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4" name="Oval 57"/>
            <p:cNvSpPr>
              <a:spLocks noChangeArrowheads="1"/>
            </p:cNvSpPr>
            <p:nvPr/>
          </p:nvSpPr>
          <p:spPr bwMode="auto">
            <a:xfrm>
              <a:off x="627316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5" name="Freeform 58"/>
            <p:cNvSpPr>
              <a:spLocks noChangeArrowheads="1"/>
            </p:cNvSpPr>
            <p:nvPr/>
          </p:nvSpPr>
          <p:spPr bwMode="auto">
            <a:xfrm>
              <a:off x="402900" y="2190357"/>
              <a:ext cx="40684" cy="40684"/>
            </a:xfrm>
            <a:custGeom>
              <a:avLst/>
              <a:gdLst>
                <a:gd name="T0" fmla="*/ 10 w 13"/>
                <a:gd name="T1" fmla="*/ 2 h 13"/>
                <a:gd name="T2" fmla="*/ 2 w 13"/>
                <a:gd name="T3" fmla="*/ 2 h 13"/>
                <a:gd name="T4" fmla="*/ 2 w 13"/>
                <a:gd name="T5" fmla="*/ 10 h 13"/>
                <a:gd name="T6" fmla="*/ 10 w 13"/>
                <a:gd name="T7" fmla="*/ 10 h 13"/>
                <a:gd name="T8" fmla="*/ 10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0" y="2"/>
                  </a:moveTo>
                  <a:cubicBezTo>
                    <a:pt x="8" y="0"/>
                    <a:pt x="4" y="0"/>
                    <a:pt x="2" y="2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3" y="8"/>
                    <a:pt x="13" y="5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6" name="Freeform 59"/>
            <p:cNvSpPr>
              <a:spLocks noChangeArrowheads="1"/>
            </p:cNvSpPr>
            <p:nvPr/>
          </p:nvSpPr>
          <p:spPr bwMode="auto">
            <a:xfrm>
              <a:off x="586632" y="2374089"/>
              <a:ext cx="40684" cy="40684"/>
            </a:xfrm>
            <a:custGeom>
              <a:avLst/>
              <a:gdLst>
                <a:gd name="T0" fmla="*/ 11 w 13"/>
                <a:gd name="T1" fmla="*/ 3 h 13"/>
                <a:gd name="T2" fmla="*/ 2 w 13"/>
                <a:gd name="T3" fmla="*/ 3 h 13"/>
                <a:gd name="T4" fmla="*/ 2 w 13"/>
                <a:gd name="T5" fmla="*/ 11 h 13"/>
                <a:gd name="T6" fmla="*/ 11 w 13"/>
                <a:gd name="T7" fmla="*/ 11 h 13"/>
                <a:gd name="T8" fmla="*/ 11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3"/>
                  </a:move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5" y="13"/>
                    <a:pt x="8" y="13"/>
                    <a:pt x="11" y="11"/>
                  </a:cubicBezTo>
                  <a:cubicBezTo>
                    <a:pt x="13" y="9"/>
                    <a:pt x="13" y="5"/>
                    <a:pt x="1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7" name="Freeform 60"/>
            <p:cNvSpPr>
              <a:spLocks noChangeArrowheads="1"/>
            </p:cNvSpPr>
            <p:nvPr/>
          </p:nvSpPr>
          <p:spPr bwMode="auto">
            <a:xfrm>
              <a:off x="402900" y="2374089"/>
              <a:ext cx="40684" cy="40684"/>
            </a:xfrm>
            <a:custGeom>
              <a:avLst/>
              <a:gdLst>
                <a:gd name="T0" fmla="*/ 2 w 13"/>
                <a:gd name="T1" fmla="*/ 3 h 13"/>
                <a:gd name="T2" fmla="*/ 2 w 13"/>
                <a:gd name="T3" fmla="*/ 11 h 13"/>
                <a:gd name="T4" fmla="*/ 10 w 13"/>
                <a:gd name="T5" fmla="*/ 11 h 13"/>
                <a:gd name="T6" fmla="*/ 10 w 13"/>
                <a:gd name="T7" fmla="*/ 3 h 13"/>
                <a:gd name="T8" fmla="*/ 2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3"/>
                  </a:moveTo>
                  <a:cubicBezTo>
                    <a:pt x="0" y="5"/>
                    <a:pt x="0" y="9"/>
                    <a:pt x="2" y="11"/>
                  </a:cubicBezTo>
                  <a:cubicBezTo>
                    <a:pt x="4" y="13"/>
                    <a:pt x="8" y="13"/>
                    <a:pt x="10" y="11"/>
                  </a:cubicBezTo>
                  <a:cubicBezTo>
                    <a:pt x="13" y="9"/>
                    <a:pt x="13" y="5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8" name="Freeform 61"/>
            <p:cNvSpPr>
              <a:spLocks noChangeArrowheads="1"/>
            </p:cNvSpPr>
            <p:nvPr/>
          </p:nvSpPr>
          <p:spPr bwMode="auto">
            <a:xfrm>
              <a:off x="586632" y="2190357"/>
              <a:ext cx="40684" cy="40684"/>
            </a:xfrm>
            <a:custGeom>
              <a:avLst/>
              <a:gdLst>
                <a:gd name="T0" fmla="*/ 2 w 13"/>
                <a:gd name="T1" fmla="*/ 2 h 13"/>
                <a:gd name="T2" fmla="*/ 2 w 13"/>
                <a:gd name="T3" fmla="*/ 10 h 13"/>
                <a:gd name="T4" fmla="*/ 11 w 13"/>
                <a:gd name="T5" fmla="*/ 10 h 13"/>
                <a:gd name="T6" fmla="*/ 11 w 13"/>
                <a:gd name="T7" fmla="*/ 2 h 13"/>
                <a:gd name="T8" fmla="*/ 2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2"/>
                  </a:moveTo>
                  <a:cubicBezTo>
                    <a:pt x="0" y="5"/>
                    <a:pt x="0" y="8"/>
                    <a:pt x="2" y="10"/>
                  </a:cubicBezTo>
                  <a:cubicBezTo>
                    <a:pt x="5" y="13"/>
                    <a:pt x="8" y="13"/>
                    <a:pt x="11" y="10"/>
                  </a:cubicBezTo>
                  <a:cubicBezTo>
                    <a:pt x="13" y="8"/>
                    <a:pt x="13" y="5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9" name="Oval 62"/>
            <p:cNvSpPr>
              <a:spLocks noChangeArrowheads="1"/>
            </p:cNvSpPr>
            <p:nvPr/>
          </p:nvSpPr>
          <p:spPr bwMode="auto">
            <a:xfrm>
              <a:off x="5151077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0" name="Oval 63"/>
            <p:cNvSpPr>
              <a:spLocks noChangeArrowheads="1"/>
            </p:cNvSpPr>
            <p:nvPr/>
          </p:nvSpPr>
          <p:spPr bwMode="auto">
            <a:xfrm>
              <a:off x="5097270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1" name="Oval 64"/>
            <p:cNvSpPr>
              <a:spLocks noChangeArrowheads="1"/>
            </p:cNvSpPr>
            <p:nvPr/>
          </p:nvSpPr>
          <p:spPr bwMode="auto">
            <a:xfrm>
              <a:off x="5044775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2" name="Oval 65"/>
            <p:cNvSpPr>
              <a:spLocks noChangeArrowheads="1"/>
            </p:cNvSpPr>
            <p:nvPr/>
          </p:nvSpPr>
          <p:spPr bwMode="auto">
            <a:xfrm>
              <a:off x="4992280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3" name="Oval 66"/>
            <p:cNvSpPr>
              <a:spLocks noChangeArrowheads="1"/>
            </p:cNvSpPr>
            <p:nvPr/>
          </p:nvSpPr>
          <p:spPr bwMode="auto">
            <a:xfrm>
              <a:off x="5097270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4" name="Freeform 67"/>
            <p:cNvSpPr>
              <a:spLocks noChangeArrowheads="1"/>
            </p:cNvSpPr>
            <p:nvPr/>
          </p:nvSpPr>
          <p:spPr bwMode="auto">
            <a:xfrm>
              <a:off x="4666811" y="1787457"/>
              <a:ext cx="1148329" cy="877980"/>
            </a:xfrm>
            <a:custGeom>
              <a:avLst/>
              <a:gdLst>
                <a:gd name="T0" fmla="*/ 0 w 370"/>
                <a:gd name="T1" fmla="*/ 0 h 283"/>
                <a:gd name="T2" fmla="*/ 48 w 370"/>
                <a:gd name="T3" fmla="*/ 0 h 283"/>
                <a:gd name="T4" fmla="*/ 169 w 370"/>
                <a:gd name="T5" fmla="*/ 247 h 283"/>
                <a:gd name="T6" fmla="*/ 169 w 370"/>
                <a:gd name="T7" fmla="*/ 247 h 283"/>
                <a:gd name="T8" fmla="*/ 137 w 370"/>
                <a:gd name="T9" fmla="*/ 166 h 283"/>
                <a:gd name="T10" fmla="*/ 253 w 370"/>
                <a:gd name="T11" fmla="*/ 50 h 283"/>
                <a:gd name="T12" fmla="*/ 370 w 370"/>
                <a:gd name="T13" fmla="*/ 166 h 283"/>
                <a:gd name="T14" fmla="*/ 253 w 370"/>
                <a:gd name="T15" fmla="*/ 283 h 283"/>
                <a:gd name="T16" fmla="*/ 217 w 370"/>
                <a:gd name="T17" fmla="*/ 277 h 283"/>
                <a:gd name="T18" fmla="*/ 0 w 370"/>
                <a:gd name="T19" fmla="*/ 0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"/>
                <a:gd name="T31" fmla="*/ 0 h 283"/>
                <a:gd name="T32" fmla="*/ 370 w 370"/>
                <a:gd name="T33" fmla="*/ 283 h 2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" h="283">
                  <a:moveTo>
                    <a:pt x="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39" y="210"/>
                    <a:pt x="169" y="247"/>
                  </a:cubicBezTo>
                  <a:cubicBezTo>
                    <a:pt x="169" y="247"/>
                    <a:pt x="169" y="247"/>
                    <a:pt x="169" y="247"/>
                  </a:cubicBezTo>
                  <a:cubicBezTo>
                    <a:pt x="149" y="226"/>
                    <a:pt x="137" y="198"/>
                    <a:pt x="137" y="166"/>
                  </a:cubicBezTo>
                  <a:cubicBezTo>
                    <a:pt x="137" y="102"/>
                    <a:pt x="189" y="50"/>
                    <a:pt x="253" y="50"/>
                  </a:cubicBezTo>
                  <a:cubicBezTo>
                    <a:pt x="317" y="50"/>
                    <a:pt x="370" y="102"/>
                    <a:pt x="370" y="166"/>
                  </a:cubicBezTo>
                  <a:cubicBezTo>
                    <a:pt x="370" y="231"/>
                    <a:pt x="317" y="283"/>
                    <a:pt x="253" y="283"/>
                  </a:cubicBezTo>
                  <a:cubicBezTo>
                    <a:pt x="241" y="283"/>
                    <a:pt x="229" y="281"/>
                    <a:pt x="217" y="277"/>
                  </a:cubicBezTo>
                  <a:cubicBezTo>
                    <a:pt x="151" y="263"/>
                    <a:pt x="0" y="206"/>
                    <a:pt x="0" y="0"/>
                  </a:cubicBezTo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5" name="Oval 68"/>
            <p:cNvSpPr>
              <a:spLocks noChangeArrowheads="1"/>
            </p:cNvSpPr>
            <p:nvPr/>
          </p:nvSpPr>
          <p:spPr bwMode="auto">
            <a:xfrm>
              <a:off x="5044775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6" name="Freeform 69"/>
            <p:cNvSpPr>
              <a:spLocks noEditPoints="1" noChangeArrowheads="1"/>
            </p:cNvSpPr>
            <p:nvPr/>
          </p:nvSpPr>
          <p:spPr bwMode="auto">
            <a:xfrm>
              <a:off x="4935848" y="1790082"/>
              <a:ext cx="1030215" cy="1027591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5 h 331"/>
                <a:gd name="T4" fmla="*/ 166 w 332"/>
                <a:gd name="T5" fmla="*/ 331 h 331"/>
                <a:gd name="T6" fmla="*/ 332 w 332"/>
                <a:gd name="T7" fmla="*/ 165 h 331"/>
                <a:gd name="T8" fmla="*/ 166 w 332"/>
                <a:gd name="T9" fmla="*/ 0 h 331"/>
                <a:gd name="T10" fmla="*/ 302 w 332"/>
                <a:gd name="T11" fmla="*/ 135 h 331"/>
                <a:gd name="T12" fmla="*/ 260 w 332"/>
                <a:gd name="T13" fmla="*/ 177 h 331"/>
                <a:gd name="T14" fmla="*/ 218 w 332"/>
                <a:gd name="T15" fmla="*/ 135 h 331"/>
                <a:gd name="T16" fmla="*/ 260 w 332"/>
                <a:gd name="T17" fmla="*/ 92 h 331"/>
                <a:gd name="T18" fmla="*/ 302 w 332"/>
                <a:gd name="T19" fmla="*/ 135 h 331"/>
                <a:gd name="T20" fmla="*/ 224 w 332"/>
                <a:gd name="T21" fmla="*/ 284 h 331"/>
                <a:gd name="T22" fmla="*/ 182 w 332"/>
                <a:gd name="T23" fmla="*/ 242 h 331"/>
                <a:gd name="T24" fmla="*/ 224 w 332"/>
                <a:gd name="T25" fmla="*/ 200 h 331"/>
                <a:gd name="T26" fmla="*/ 266 w 332"/>
                <a:gd name="T27" fmla="*/ 242 h 331"/>
                <a:gd name="T28" fmla="*/ 224 w 332"/>
                <a:gd name="T29" fmla="*/ 284 h 331"/>
                <a:gd name="T30" fmla="*/ 208 w 332"/>
                <a:gd name="T31" fmla="*/ 63 h 331"/>
                <a:gd name="T32" fmla="*/ 166 w 332"/>
                <a:gd name="T33" fmla="*/ 106 h 331"/>
                <a:gd name="T34" fmla="*/ 124 w 332"/>
                <a:gd name="T35" fmla="*/ 63 h 331"/>
                <a:gd name="T36" fmla="*/ 166 w 332"/>
                <a:gd name="T37" fmla="*/ 21 h 331"/>
                <a:gd name="T38" fmla="*/ 208 w 332"/>
                <a:gd name="T39" fmla="*/ 63 h 331"/>
                <a:gd name="T40" fmla="*/ 106 w 332"/>
                <a:gd name="T41" fmla="*/ 288 h 331"/>
                <a:gd name="T42" fmla="*/ 64 w 332"/>
                <a:gd name="T43" fmla="*/ 246 h 331"/>
                <a:gd name="T44" fmla="*/ 106 w 332"/>
                <a:gd name="T45" fmla="*/ 204 h 331"/>
                <a:gd name="T46" fmla="*/ 149 w 332"/>
                <a:gd name="T47" fmla="*/ 246 h 331"/>
                <a:gd name="T48" fmla="*/ 106 w 332"/>
                <a:gd name="T49" fmla="*/ 288 h 331"/>
                <a:gd name="T50" fmla="*/ 71 w 332"/>
                <a:gd name="T51" fmla="*/ 175 h 331"/>
                <a:gd name="T52" fmla="*/ 29 w 332"/>
                <a:gd name="T53" fmla="*/ 133 h 331"/>
                <a:gd name="T54" fmla="*/ 71 w 332"/>
                <a:gd name="T55" fmla="*/ 90 h 331"/>
                <a:gd name="T56" fmla="*/ 113 w 332"/>
                <a:gd name="T57" fmla="*/ 133 h 331"/>
                <a:gd name="T58" fmla="*/ 71 w 332"/>
                <a:gd name="T59" fmla="*/ 175 h 3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2"/>
                <a:gd name="T91" fmla="*/ 0 h 331"/>
                <a:gd name="T92" fmla="*/ 332 w 332"/>
                <a:gd name="T93" fmla="*/ 331 h 3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8" y="331"/>
                    <a:pt x="332" y="257"/>
                    <a:pt x="332" y="165"/>
                  </a:cubicBezTo>
                  <a:cubicBezTo>
                    <a:pt x="332" y="74"/>
                    <a:pt x="258" y="0"/>
                    <a:pt x="166" y="0"/>
                  </a:cubicBezTo>
                  <a:moveTo>
                    <a:pt x="302" y="135"/>
                  </a:moveTo>
                  <a:cubicBezTo>
                    <a:pt x="302" y="158"/>
                    <a:pt x="283" y="177"/>
                    <a:pt x="260" y="177"/>
                  </a:cubicBezTo>
                  <a:cubicBezTo>
                    <a:pt x="237" y="177"/>
                    <a:pt x="218" y="158"/>
                    <a:pt x="218" y="135"/>
                  </a:cubicBezTo>
                  <a:cubicBezTo>
                    <a:pt x="218" y="111"/>
                    <a:pt x="237" y="92"/>
                    <a:pt x="260" y="92"/>
                  </a:cubicBezTo>
                  <a:cubicBezTo>
                    <a:pt x="283" y="92"/>
                    <a:pt x="302" y="111"/>
                    <a:pt x="302" y="135"/>
                  </a:cubicBezTo>
                  <a:moveTo>
                    <a:pt x="224" y="284"/>
                  </a:moveTo>
                  <a:cubicBezTo>
                    <a:pt x="200" y="284"/>
                    <a:pt x="182" y="265"/>
                    <a:pt x="182" y="242"/>
                  </a:cubicBezTo>
                  <a:cubicBezTo>
                    <a:pt x="182" y="218"/>
                    <a:pt x="200" y="200"/>
                    <a:pt x="224" y="200"/>
                  </a:cubicBezTo>
                  <a:cubicBezTo>
                    <a:pt x="247" y="200"/>
                    <a:pt x="266" y="218"/>
                    <a:pt x="266" y="242"/>
                  </a:cubicBezTo>
                  <a:cubicBezTo>
                    <a:pt x="266" y="265"/>
                    <a:pt x="247" y="284"/>
                    <a:pt x="224" y="284"/>
                  </a:cubicBezTo>
                  <a:moveTo>
                    <a:pt x="208" y="63"/>
                  </a:moveTo>
                  <a:cubicBezTo>
                    <a:pt x="208" y="87"/>
                    <a:pt x="189" y="106"/>
                    <a:pt x="166" y="106"/>
                  </a:cubicBezTo>
                  <a:cubicBezTo>
                    <a:pt x="143" y="106"/>
                    <a:pt x="124" y="87"/>
                    <a:pt x="124" y="63"/>
                  </a:cubicBezTo>
                  <a:cubicBezTo>
                    <a:pt x="124" y="40"/>
                    <a:pt x="143" y="21"/>
                    <a:pt x="166" y="21"/>
                  </a:cubicBezTo>
                  <a:cubicBezTo>
                    <a:pt x="189" y="21"/>
                    <a:pt x="208" y="40"/>
                    <a:pt x="208" y="63"/>
                  </a:cubicBezTo>
                  <a:moveTo>
                    <a:pt x="106" y="288"/>
                  </a:moveTo>
                  <a:cubicBezTo>
                    <a:pt x="83" y="288"/>
                    <a:pt x="64" y="269"/>
                    <a:pt x="64" y="246"/>
                  </a:cubicBezTo>
                  <a:cubicBezTo>
                    <a:pt x="64" y="223"/>
                    <a:pt x="83" y="204"/>
                    <a:pt x="106" y="204"/>
                  </a:cubicBezTo>
                  <a:cubicBezTo>
                    <a:pt x="130" y="204"/>
                    <a:pt x="149" y="223"/>
                    <a:pt x="149" y="246"/>
                  </a:cubicBezTo>
                  <a:cubicBezTo>
                    <a:pt x="149" y="269"/>
                    <a:pt x="130" y="288"/>
                    <a:pt x="106" y="288"/>
                  </a:cubicBezTo>
                  <a:moveTo>
                    <a:pt x="71" y="175"/>
                  </a:moveTo>
                  <a:cubicBezTo>
                    <a:pt x="48" y="175"/>
                    <a:pt x="29" y="156"/>
                    <a:pt x="29" y="133"/>
                  </a:cubicBezTo>
                  <a:cubicBezTo>
                    <a:pt x="29" y="109"/>
                    <a:pt x="48" y="90"/>
                    <a:pt x="71" y="90"/>
                  </a:cubicBezTo>
                  <a:cubicBezTo>
                    <a:pt x="95" y="90"/>
                    <a:pt x="113" y="109"/>
                    <a:pt x="113" y="133"/>
                  </a:cubicBezTo>
                  <a:cubicBezTo>
                    <a:pt x="113" y="156"/>
                    <a:pt x="95" y="175"/>
                    <a:pt x="71" y="175"/>
                  </a:cubicBezTo>
                </a:path>
              </a:pathLst>
            </a:custGeom>
            <a:solidFill>
              <a:srgbClr val="59C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7" name="Oval 70"/>
            <p:cNvSpPr>
              <a:spLocks noChangeArrowheads="1"/>
            </p:cNvSpPr>
            <p:nvPr/>
          </p:nvSpPr>
          <p:spPr bwMode="auto">
            <a:xfrm>
              <a:off x="5374181" y="2228415"/>
              <a:ext cx="154860" cy="1522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8" name="Oval 71"/>
            <p:cNvSpPr>
              <a:spLocks noChangeArrowheads="1"/>
            </p:cNvSpPr>
            <p:nvPr/>
          </p:nvSpPr>
          <p:spPr bwMode="auto">
            <a:xfrm>
              <a:off x="5433238" y="2153610"/>
              <a:ext cx="36747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9" name="Oval 72"/>
            <p:cNvSpPr>
              <a:spLocks noChangeArrowheads="1"/>
            </p:cNvSpPr>
            <p:nvPr/>
          </p:nvSpPr>
          <p:spPr bwMode="auto">
            <a:xfrm>
              <a:off x="5433238" y="2414773"/>
              <a:ext cx="36747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0" name="Oval 73"/>
            <p:cNvSpPr>
              <a:spLocks noChangeArrowheads="1"/>
            </p:cNvSpPr>
            <p:nvPr/>
          </p:nvSpPr>
          <p:spPr bwMode="auto">
            <a:xfrm>
              <a:off x="5563164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1" name="Oval 74"/>
            <p:cNvSpPr>
              <a:spLocks noChangeArrowheads="1"/>
            </p:cNvSpPr>
            <p:nvPr/>
          </p:nvSpPr>
          <p:spPr bwMode="auto">
            <a:xfrm>
              <a:off x="5302001" y="2283535"/>
              <a:ext cx="38059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2" name="Freeform 75"/>
            <p:cNvSpPr>
              <a:spLocks noChangeArrowheads="1"/>
            </p:cNvSpPr>
            <p:nvPr/>
          </p:nvSpPr>
          <p:spPr bwMode="auto">
            <a:xfrm>
              <a:off x="5522480" y="2190357"/>
              <a:ext cx="40684" cy="40684"/>
            </a:xfrm>
            <a:custGeom>
              <a:avLst/>
              <a:gdLst>
                <a:gd name="T0" fmla="*/ 3 w 13"/>
                <a:gd name="T1" fmla="*/ 2 h 13"/>
                <a:gd name="T2" fmla="*/ 11 w 13"/>
                <a:gd name="T3" fmla="*/ 2 h 13"/>
                <a:gd name="T4" fmla="*/ 11 w 13"/>
                <a:gd name="T5" fmla="*/ 10 h 13"/>
                <a:gd name="T6" fmla="*/ 3 w 13"/>
                <a:gd name="T7" fmla="*/ 10 h 13"/>
                <a:gd name="T8" fmla="*/ 3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3" y="2"/>
                  </a:moveTo>
                  <a:cubicBezTo>
                    <a:pt x="5" y="0"/>
                    <a:pt x="9" y="0"/>
                    <a:pt x="11" y="2"/>
                  </a:cubicBezTo>
                  <a:cubicBezTo>
                    <a:pt x="13" y="5"/>
                    <a:pt x="13" y="8"/>
                    <a:pt x="11" y="10"/>
                  </a:cubicBezTo>
                  <a:cubicBezTo>
                    <a:pt x="9" y="13"/>
                    <a:pt x="5" y="13"/>
                    <a:pt x="3" y="10"/>
                  </a:cubicBezTo>
                  <a:cubicBezTo>
                    <a:pt x="0" y="8"/>
                    <a:pt x="0" y="5"/>
                    <a:pt x="3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3" name="Freeform 76"/>
            <p:cNvSpPr>
              <a:spLocks noChangeArrowheads="1"/>
            </p:cNvSpPr>
            <p:nvPr/>
          </p:nvSpPr>
          <p:spPr bwMode="auto">
            <a:xfrm>
              <a:off x="5340060" y="2374089"/>
              <a:ext cx="40684" cy="40684"/>
            </a:xfrm>
            <a:custGeom>
              <a:avLst/>
              <a:gdLst>
                <a:gd name="T0" fmla="*/ 2 w 13"/>
                <a:gd name="T1" fmla="*/ 3 h 13"/>
                <a:gd name="T2" fmla="*/ 11 w 13"/>
                <a:gd name="T3" fmla="*/ 3 h 13"/>
                <a:gd name="T4" fmla="*/ 11 w 13"/>
                <a:gd name="T5" fmla="*/ 11 h 13"/>
                <a:gd name="T6" fmla="*/ 2 w 13"/>
                <a:gd name="T7" fmla="*/ 11 h 13"/>
                <a:gd name="T8" fmla="*/ 2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3"/>
                  </a:moveTo>
                  <a:cubicBezTo>
                    <a:pt x="5" y="0"/>
                    <a:pt x="8" y="0"/>
                    <a:pt x="11" y="3"/>
                  </a:cubicBezTo>
                  <a:cubicBezTo>
                    <a:pt x="13" y="5"/>
                    <a:pt x="13" y="9"/>
                    <a:pt x="11" y="11"/>
                  </a:cubicBezTo>
                  <a:cubicBezTo>
                    <a:pt x="8" y="13"/>
                    <a:pt x="5" y="13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4" name="Freeform 77"/>
            <p:cNvSpPr>
              <a:spLocks noChangeArrowheads="1"/>
            </p:cNvSpPr>
            <p:nvPr/>
          </p:nvSpPr>
          <p:spPr bwMode="auto">
            <a:xfrm>
              <a:off x="5522480" y="2374089"/>
              <a:ext cx="40684" cy="40684"/>
            </a:xfrm>
            <a:custGeom>
              <a:avLst/>
              <a:gdLst>
                <a:gd name="T0" fmla="*/ 11 w 13"/>
                <a:gd name="T1" fmla="*/ 3 h 13"/>
                <a:gd name="T2" fmla="*/ 11 w 13"/>
                <a:gd name="T3" fmla="*/ 11 h 13"/>
                <a:gd name="T4" fmla="*/ 3 w 13"/>
                <a:gd name="T5" fmla="*/ 11 h 13"/>
                <a:gd name="T6" fmla="*/ 3 w 13"/>
                <a:gd name="T7" fmla="*/ 3 h 13"/>
                <a:gd name="T8" fmla="*/ 11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3"/>
                  </a:moveTo>
                  <a:cubicBezTo>
                    <a:pt x="13" y="5"/>
                    <a:pt x="13" y="9"/>
                    <a:pt x="11" y="11"/>
                  </a:cubicBez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5" name="Freeform 78"/>
            <p:cNvSpPr>
              <a:spLocks noChangeArrowheads="1"/>
            </p:cNvSpPr>
            <p:nvPr/>
          </p:nvSpPr>
          <p:spPr bwMode="auto">
            <a:xfrm>
              <a:off x="5340060" y="2190357"/>
              <a:ext cx="40684" cy="40684"/>
            </a:xfrm>
            <a:custGeom>
              <a:avLst/>
              <a:gdLst>
                <a:gd name="T0" fmla="*/ 11 w 13"/>
                <a:gd name="T1" fmla="*/ 2 h 13"/>
                <a:gd name="T2" fmla="*/ 11 w 13"/>
                <a:gd name="T3" fmla="*/ 10 h 13"/>
                <a:gd name="T4" fmla="*/ 2 w 13"/>
                <a:gd name="T5" fmla="*/ 10 h 13"/>
                <a:gd name="T6" fmla="*/ 2 w 13"/>
                <a:gd name="T7" fmla="*/ 2 h 13"/>
                <a:gd name="T8" fmla="*/ 11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2"/>
                  </a:moveTo>
                  <a:cubicBezTo>
                    <a:pt x="13" y="5"/>
                    <a:pt x="13" y="8"/>
                    <a:pt x="11" y="10"/>
                  </a:cubicBez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6" name="Freeform 79"/>
            <p:cNvSpPr>
              <a:spLocks noChangeArrowheads="1"/>
            </p:cNvSpPr>
            <p:nvPr/>
          </p:nvSpPr>
          <p:spPr bwMode="auto">
            <a:xfrm>
              <a:off x="3698277" y="2274349"/>
              <a:ext cx="732306" cy="297909"/>
            </a:xfrm>
            <a:custGeom>
              <a:avLst/>
              <a:gdLst>
                <a:gd name="T0" fmla="*/ 539 w 558"/>
                <a:gd name="T1" fmla="*/ 227 h 227"/>
                <a:gd name="T2" fmla="*/ 0 w 558"/>
                <a:gd name="T3" fmla="*/ 66 h 227"/>
                <a:gd name="T4" fmla="*/ 21 w 558"/>
                <a:gd name="T5" fmla="*/ 0 h 227"/>
                <a:gd name="T6" fmla="*/ 558 w 558"/>
                <a:gd name="T7" fmla="*/ 161 h 227"/>
                <a:gd name="T8" fmla="*/ 539 w 558"/>
                <a:gd name="T9" fmla="*/ 227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227"/>
                <a:gd name="T17" fmla="*/ 558 w 558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227">
                  <a:moveTo>
                    <a:pt x="539" y="227"/>
                  </a:moveTo>
                  <a:lnTo>
                    <a:pt x="0" y="66"/>
                  </a:lnTo>
                  <a:lnTo>
                    <a:pt x="21" y="0"/>
                  </a:lnTo>
                  <a:lnTo>
                    <a:pt x="558" y="161"/>
                  </a:lnTo>
                  <a:lnTo>
                    <a:pt x="539" y="227"/>
                  </a:lnTo>
                  <a:close/>
                </a:path>
              </a:pathLst>
            </a:custGeom>
            <a:solidFill>
              <a:srgbClr val="9613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7" name="Freeform 80"/>
            <p:cNvSpPr>
              <a:spLocks noChangeArrowheads="1"/>
            </p:cNvSpPr>
            <p:nvPr/>
          </p:nvSpPr>
          <p:spPr bwMode="auto">
            <a:xfrm>
              <a:off x="3698277" y="2274349"/>
              <a:ext cx="732306" cy="297909"/>
            </a:xfrm>
            <a:custGeom>
              <a:avLst/>
              <a:gdLst>
                <a:gd name="T0" fmla="*/ 539 w 558"/>
                <a:gd name="T1" fmla="*/ 227 h 227"/>
                <a:gd name="T2" fmla="*/ 0 w 558"/>
                <a:gd name="T3" fmla="*/ 66 h 227"/>
                <a:gd name="T4" fmla="*/ 21 w 558"/>
                <a:gd name="T5" fmla="*/ 0 h 227"/>
                <a:gd name="T6" fmla="*/ 558 w 558"/>
                <a:gd name="T7" fmla="*/ 161 h 227"/>
                <a:gd name="T8" fmla="*/ 539 w 558"/>
                <a:gd name="T9" fmla="*/ 227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227"/>
                <a:gd name="T17" fmla="*/ 558 w 558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227">
                  <a:moveTo>
                    <a:pt x="539" y="227"/>
                  </a:moveTo>
                  <a:lnTo>
                    <a:pt x="0" y="66"/>
                  </a:lnTo>
                  <a:lnTo>
                    <a:pt x="21" y="0"/>
                  </a:lnTo>
                  <a:lnTo>
                    <a:pt x="558" y="161"/>
                  </a:lnTo>
                  <a:lnTo>
                    <a:pt x="539" y="2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8" name="Freeform 81"/>
            <p:cNvSpPr>
              <a:spLocks noEditPoints="1" noChangeArrowheads="1"/>
            </p:cNvSpPr>
            <p:nvPr/>
          </p:nvSpPr>
          <p:spPr bwMode="auto">
            <a:xfrm>
              <a:off x="3738961" y="1036778"/>
              <a:ext cx="1178514" cy="1451488"/>
            </a:xfrm>
            <a:custGeom>
              <a:avLst/>
              <a:gdLst>
                <a:gd name="T0" fmla="*/ 368 w 380"/>
                <a:gd name="T1" fmla="*/ 126 h 468"/>
                <a:gd name="T2" fmla="*/ 377 w 380"/>
                <a:gd name="T3" fmla="*/ 122 h 468"/>
                <a:gd name="T4" fmla="*/ 378 w 380"/>
                <a:gd name="T5" fmla="*/ 114 h 468"/>
                <a:gd name="T6" fmla="*/ 367 w 380"/>
                <a:gd name="T7" fmla="*/ 107 h 468"/>
                <a:gd name="T8" fmla="*/ 362 w 380"/>
                <a:gd name="T9" fmla="*/ 88 h 468"/>
                <a:gd name="T10" fmla="*/ 357 w 380"/>
                <a:gd name="T11" fmla="*/ 85 h 468"/>
                <a:gd name="T12" fmla="*/ 323 w 380"/>
                <a:gd name="T13" fmla="*/ 87 h 468"/>
                <a:gd name="T14" fmla="*/ 314 w 380"/>
                <a:gd name="T15" fmla="*/ 96 h 468"/>
                <a:gd name="T16" fmla="*/ 310 w 380"/>
                <a:gd name="T17" fmla="*/ 95 h 468"/>
                <a:gd name="T18" fmla="*/ 309 w 380"/>
                <a:gd name="T19" fmla="*/ 95 h 468"/>
                <a:gd name="T20" fmla="*/ 309 w 380"/>
                <a:gd name="T21" fmla="*/ 81 h 468"/>
                <a:gd name="T22" fmla="*/ 295 w 380"/>
                <a:gd name="T23" fmla="*/ 69 h 468"/>
                <a:gd name="T24" fmla="*/ 279 w 380"/>
                <a:gd name="T25" fmla="*/ 65 h 468"/>
                <a:gd name="T26" fmla="*/ 270 w 380"/>
                <a:gd name="T27" fmla="*/ 18 h 468"/>
                <a:gd name="T28" fmla="*/ 259 w 380"/>
                <a:gd name="T29" fmla="*/ 11 h 468"/>
                <a:gd name="T30" fmla="*/ 177 w 380"/>
                <a:gd name="T31" fmla="*/ 17 h 468"/>
                <a:gd name="T32" fmla="*/ 155 w 380"/>
                <a:gd name="T33" fmla="*/ 41 h 468"/>
                <a:gd name="T34" fmla="*/ 142 w 380"/>
                <a:gd name="T35" fmla="*/ 37 h 468"/>
                <a:gd name="T36" fmla="*/ 56 w 380"/>
                <a:gd name="T37" fmla="*/ 56 h 468"/>
                <a:gd name="T38" fmla="*/ 72 w 380"/>
                <a:gd name="T39" fmla="*/ 91 h 468"/>
                <a:gd name="T40" fmla="*/ 0 w 380"/>
                <a:gd name="T41" fmla="*/ 402 h 468"/>
                <a:gd name="T42" fmla="*/ 219 w 380"/>
                <a:gd name="T43" fmla="*/ 468 h 468"/>
                <a:gd name="T44" fmla="*/ 334 w 380"/>
                <a:gd name="T45" fmla="*/ 152 h 468"/>
                <a:gd name="T46" fmla="*/ 322 w 380"/>
                <a:gd name="T47" fmla="*/ 148 h 468"/>
                <a:gd name="T48" fmla="*/ 336 w 380"/>
                <a:gd name="T49" fmla="*/ 145 h 468"/>
                <a:gd name="T50" fmla="*/ 339 w 380"/>
                <a:gd name="T51" fmla="*/ 146 h 468"/>
                <a:gd name="T52" fmla="*/ 362 w 380"/>
                <a:gd name="T53" fmla="*/ 148 h 468"/>
                <a:gd name="T54" fmla="*/ 374 w 380"/>
                <a:gd name="T55" fmla="*/ 139 h 468"/>
                <a:gd name="T56" fmla="*/ 368 w 380"/>
                <a:gd name="T57" fmla="*/ 126 h 468"/>
                <a:gd name="T58" fmla="*/ 276 w 380"/>
                <a:gd name="T59" fmla="*/ 109 h 468"/>
                <a:gd name="T60" fmla="*/ 277 w 380"/>
                <a:gd name="T61" fmla="*/ 109 h 468"/>
                <a:gd name="T62" fmla="*/ 277 w 380"/>
                <a:gd name="T63" fmla="*/ 110 h 468"/>
                <a:gd name="T64" fmla="*/ 276 w 380"/>
                <a:gd name="T65" fmla="*/ 109 h 468"/>
                <a:gd name="T66" fmla="*/ 300 w 380"/>
                <a:gd name="T67" fmla="*/ 142 h 468"/>
                <a:gd name="T68" fmla="*/ 300 w 380"/>
                <a:gd name="T69" fmla="*/ 141 h 468"/>
                <a:gd name="T70" fmla="*/ 302 w 380"/>
                <a:gd name="T71" fmla="*/ 142 h 468"/>
                <a:gd name="T72" fmla="*/ 302 w 380"/>
                <a:gd name="T73" fmla="*/ 142 h 468"/>
                <a:gd name="T74" fmla="*/ 300 w 380"/>
                <a:gd name="T75" fmla="*/ 142 h 4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0"/>
                <a:gd name="T115" fmla="*/ 0 h 468"/>
                <a:gd name="T116" fmla="*/ 380 w 380"/>
                <a:gd name="T117" fmla="*/ 468 h 4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0" h="468">
                  <a:moveTo>
                    <a:pt x="368" y="126"/>
                  </a:moveTo>
                  <a:cubicBezTo>
                    <a:pt x="372" y="125"/>
                    <a:pt x="375" y="124"/>
                    <a:pt x="377" y="122"/>
                  </a:cubicBezTo>
                  <a:cubicBezTo>
                    <a:pt x="379" y="119"/>
                    <a:pt x="380" y="116"/>
                    <a:pt x="378" y="114"/>
                  </a:cubicBezTo>
                  <a:cubicBezTo>
                    <a:pt x="376" y="111"/>
                    <a:pt x="372" y="108"/>
                    <a:pt x="367" y="107"/>
                  </a:cubicBezTo>
                  <a:cubicBezTo>
                    <a:pt x="370" y="100"/>
                    <a:pt x="369" y="93"/>
                    <a:pt x="362" y="88"/>
                  </a:cubicBezTo>
                  <a:cubicBezTo>
                    <a:pt x="361" y="87"/>
                    <a:pt x="359" y="86"/>
                    <a:pt x="357" y="85"/>
                  </a:cubicBezTo>
                  <a:cubicBezTo>
                    <a:pt x="347" y="80"/>
                    <a:pt x="333" y="81"/>
                    <a:pt x="323" y="87"/>
                  </a:cubicBezTo>
                  <a:cubicBezTo>
                    <a:pt x="319" y="90"/>
                    <a:pt x="316" y="93"/>
                    <a:pt x="314" y="96"/>
                  </a:cubicBezTo>
                  <a:cubicBezTo>
                    <a:pt x="313" y="96"/>
                    <a:pt x="312" y="96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12" y="90"/>
                    <a:pt x="312" y="86"/>
                    <a:pt x="309" y="81"/>
                  </a:cubicBezTo>
                  <a:cubicBezTo>
                    <a:pt x="307" y="76"/>
                    <a:pt x="302" y="72"/>
                    <a:pt x="295" y="69"/>
                  </a:cubicBezTo>
                  <a:cubicBezTo>
                    <a:pt x="290" y="67"/>
                    <a:pt x="285" y="66"/>
                    <a:pt x="279" y="65"/>
                  </a:cubicBezTo>
                  <a:cubicBezTo>
                    <a:pt x="289" y="49"/>
                    <a:pt x="286" y="31"/>
                    <a:pt x="270" y="18"/>
                  </a:cubicBezTo>
                  <a:cubicBezTo>
                    <a:pt x="267" y="16"/>
                    <a:pt x="263" y="13"/>
                    <a:pt x="259" y="11"/>
                  </a:cubicBezTo>
                  <a:cubicBezTo>
                    <a:pt x="235" y="0"/>
                    <a:pt x="201" y="3"/>
                    <a:pt x="177" y="17"/>
                  </a:cubicBezTo>
                  <a:cubicBezTo>
                    <a:pt x="166" y="24"/>
                    <a:pt x="158" y="32"/>
                    <a:pt x="155" y="41"/>
                  </a:cubicBezTo>
                  <a:cubicBezTo>
                    <a:pt x="150" y="40"/>
                    <a:pt x="146" y="38"/>
                    <a:pt x="142" y="37"/>
                  </a:cubicBezTo>
                  <a:cubicBezTo>
                    <a:pt x="100" y="26"/>
                    <a:pt x="62" y="34"/>
                    <a:pt x="56" y="56"/>
                  </a:cubicBezTo>
                  <a:cubicBezTo>
                    <a:pt x="53" y="67"/>
                    <a:pt x="60" y="80"/>
                    <a:pt x="72" y="9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219" y="468"/>
                    <a:pt x="219" y="468"/>
                    <a:pt x="219" y="468"/>
                  </a:cubicBezTo>
                  <a:cubicBezTo>
                    <a:pt x="334" y="152"/>
                    <a:pt x="334" y="152"/>
                    <a:pt x="334" y="152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27" y="148"/>
                    <a:pt x="332" y="147"/>
                    <a:pt x="336" y="145"/>
                  </a:cubicBezTo>
                  <a:cubicBezTo>
                    <a:pt x="337" y="146"/>
                    <a:pt x="338" y="146"/>
                    <a:pt x="339" y="146"/>
                  </a:cubicBezTo>
                  <a:cubicBezTo>
                    <a:pt x="347" y="148"/>
                    <a:pt x="355" y="149"/>
                    <a:pt x="362" y="148"/>
                  </a:cubicBezTo>
                  <a:cubicBezTo>
                    <a:pt x="369" y="147"/>
                    <a:pt x="373" y="144"/>
                    <a:pt x="374" y="139"/>
                  </a:cubicBezTo>
                  <a:cubicBezTo>
                    <a:pt x="375" y="135"/>
                    <a:pt x="373" y="131"/>
                    <a:pt x="368" y="126"/>
                  </a:cubicBezTo>
                  <a:moveTo>
                    <a:pt x="276" y="109"/>
                  </a:moveTo>
                  <a:cubicBezTo>
                    <a:pt x="277" y="109"/>
                    <a:pt x="277" y="109"/>
                    <a:pt x="277" y="109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6" y="109"/>
                    <a:pt x="276" y="109"/>
                    <a:pt x="276" y="109"/>
                  </a:cubicBezTo>
                  <a:moveTo>
                    <a:pt x="300" y="142"/>
                  </a:move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1" y="142"/>
                    <a:pt x="302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0" y="142"/>
                    <a:pt x="300" y="142"/>
                    <a:pt x="300" y="142"/>
                  </a:cubicBezTo>
                </a:path>
              </a:pathLst>
            </a:custGeom>
            <a:solidFill>
              <a:srgbClr val="FFC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9" name="Freeform 82"/>
            <p:cNvSpPr>
              <a:spLocks noChangeArrowheads="1"/>
            </p:cNvSpPr>
            <p:nvPr/>
          </p:nvSpPr>
          <p:spPr bwMode="auto">
            <a:xfrm>
              <a:off x="3732399" y="1275630"/>
              <a:ext cx="1048589" cy="1212636"/>
            </a:xfrm>
            <a:custGeom>
              <a:avLst/>
              <a:gdLst>
                <a:gd name="T0" fmla="*/ 504 w 799"/>
                <a:gd name="T1" fmla="*/ 924 h 924"/>
                <a:gd name="T2" fmla="*/ 0 w 799"/>
                <a:gd name="T3" fmla="*/ 778 h 924"/>
                <a:gd name="T4" fmla="*/ 215 w 799"/>
                <a:gd name="T5" fmla="*/ 0 h 924"/>
                <a:gd name="T6" fmla="*/ 799 w 799"/>
                <a:gd name="T7" fmla="*/ 170 h 924"/>
                <a:gd name="T8" fmla="*/ 504 w 799"/>
                <a:gd name="T9" fmla="*/ 924 h 9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9"/>
                <a:gd name="T16" fmla="*/ 0 h 924"/>
                <a:gd name="T17" fmla="*/ 799 w 799"/>
                <a:gd name="T18" fmla="*/ 924 h 9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9" h="924">
                  <a:moveTo>
                    <a:pt x="504" y="924"/>
                  </a:moveTo>
                  <a:lnTo>
                    <a:pt x="0" y="778"/>
                  </a:lnTo>
                  <a:lnTo>
                    <a:pt x="215" y="0"/>
                  </a:lnTo>
                  <a:lnTo>
                    <a:pt x="799" y="170"/>
                  </a:lnTo>
                  <a:lnTo>
                    <a:pt x="504" y="9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0" name="Freeform 83"/>
            <p:cNvSpPr>
              <a:spLocks noChangeArrowheads="1"/>
            </p:cNvSpPr>
            <p:nvPr/>
          </p:nvSpPr>
          <p:spPr bwMode="auto">
            <a:xfrm>
              <a:off x="3732399" y="1275630"/>
              <a:ext cx="1048589" cy="1212636"/>
            </a:xfrm>
            <a:custGeom>
              <a:avLst/>
              <a:gdLst>
                <a:gd name="T0" fmla="*/ 504 w 799"/>
                <a:gd name="T1" fmla="*/ 924 h 924"/>
                <a:gd name="T2" fmla="*/ 0 w 799"/>
                <a:gd name="T3" fmla="*/ 778 h 924"/>
                <a:gd name="T4" fmla="*/ 215 w 799"/>
                <a:gd name="T5" fmla="*/ 0 h 924"/>
                <a:gd name="T6" fmla="*/ 799 w 799"/>
                <a:gd name="T7" fmla="*/ 170 h 924"/>
                <a:gd name="T8" fmla="*/ 504 w 799"/>
                <a:gd name="T9" fmla="*/ 924 h 9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9"/>
                <a:gd name="T16" fmla="*/ 0 h 924"/>
                <a:gd name="T17" fmla="*/ 799 w 799"/>
                <a:gd name="T18" fmla="*/ 924 h 9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9" h="924">
                  <a:moveTo>
                    <a:pt x="504" y="924"/>
                  </a:moveTo>
                  <a:lnTo>
                    <a:pt x="0" y="778"/>
                  </a:lnTo>
                  <a:lnTo>
                    <a:pt x="215" y="0"/>
                  </a:lnTo>
                  <a:lnTo>
                    <a:pt x="799" y="170"/>
                  </a:lnTo>
                  <a:lnTo>
                    <a:pt x="504" y="9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1" name="Freeform 84"/>
            <p:cNvSpPr>
              <a:spLocks noEditPoints="1" noChangeArrowheads="1"/>
            </p:cNvSpPr>
            <p:nvPr/>
          </p:nvSpPr>
          <p:spPr bwMode="auto">
            <a:xfrm>
              <a:off x="3723212" y="1207387"/>
              <a:ext cx="1182451" cy="1294003"/>
            </a:xfrm>
            <a:custGeom>
              <a:avLst/>
              <a:gdLst>
                <a:gd name="T0" fmla="*/ 513 w 901"/>
                <a:gd name="T1" fmla="*/ 116 h 986"/>
                <a:gd name="T2" fmla="*/ 513 w 901"/>
                <a:gd name="T3" fmla="*/ 116 h 986"/>
                <a:gd name="T4" fmla="*/ 511 w 901"/>
                <a:gd name="T5" fmla="*/ 116 h 986"/>
                <a:gd name="T6" fmla="*/ 511 w 901"/>
                <a:gd name="T7" fmla="*/ 116 h 986"/>
                <a:gd name="T8" fmla="*/ 511 w 901"/>
                <a:gd name="T9" fmla="*/ 116 h 986"/>
                <a:gd name="T10" fmla="*/ 121 w 901"/>
                <a:gd name="T11" fmla="*/ 0 h 986"/>
                <a:gd name="T12" fmla="*/ 104 w 901"/>
                <a:gd name="T13" fmla="*/ 54 h 986"/>
                <a:gd name="T14" fmla="*/ 140 w 901"/>
                <a:gd name="T15" fmla="*/ 64 h 986"/>
                <a:gd name="T16" fmla="*/ 0 w 901"/>
                <a:gd name="T17" fmla="*/ 825 h 986"/>
                <a:gd name="T18" fmla="*/ 265 w 901"/>
                <a:gd name="T19" fmla="*/ 908 h 986"/>
                <a:gd name="T20" fmla="*/ 265 w 901"/>
                <a:gd name="T21" fmla="*/ 908 h 986"/>
                <a:gd name="T22" fmla="*/ 267 w 901"/>
                <a:gd name="T23" fmla="*/ 908 h 986"/>
                <a:gd name="T24" fmla="*/ 267 w 901"/>
                <a:gd name="T25" fmla="*/ 910 h 986"/>
                <a:gd name="T26" fmla="*/ 267 w 901"/>
                <a:gd name="T27" fmla="*/ 910 h 986"/>
                <a:gd name="T28" fmla="*/ 534 w 901"/>
                <a:gd name="T29" fmla="*/ 986 h 986"/>
                <a:gd name="T30" fmla="*/ 849 w 901"/>
                <a:gd name="T31" fmla="*/ 277 h 986"/>
                <a:gd name="T32" fmla="*/ 882 w 901"/>
                <a:gd name="T33" fmla="*/ 288 h 986"/>
                <a:gd name="T34" fmla="*/ 901 w 901"/>
                <a:gd name="T35" fmla="*/ 234 h 986"/>
                <a:gd name="T36" fmla="*/ 513 w 901"/>
                <a:gd name="T37" fmla="*/ 116 h 986"/>
                <a:gd name="T38" fmla="*/ 26 w 901"/>
                <a:gd name="T39" fmla="*/ 820 h 986"/>
                <a:gd name="T40" fmla="*/ 232 w 901"/>
                <a:gd name="T41" fmla="*/ 83 h 986"/>
                <a:gd name="T42" fmla="*/ 312 w 901"/>
                <a:gd name="T43" fmla="*/ 104 h 986"/>
                <a:gd name="T44" fmla="*/ 106 w 901"/>
                <a:gd name="T45" fmla="*/ 844 h 986"/>
                <a:gd name="T46" fmla="*/ 26 w 901"/>
                <a:gd name="T47" fmla="*/ 820 h 986"/>
                <a:gd name="T48" fmla="*/ 173 w 901"/>
                <a:gd name="T49" fmla="*/ 865 h 986"/>
                <a:gd name="T50" fmla="*/ 378 w 901"/>
                <a:gd name="T51" fmla="*/ 125 h 986"/>
                <a:gd name="T52" fmla="*/ 461 w 901"/>
                <a:gd name="T53" fmla="*/ 149 h 986"/>
                <a:gd name="T54" fmla="*/ 253 w 901"/>
                <a:gd name="T55" fmla="*/ 889 h 986"/>
                <a:gd name="T56" fmla="*/ 173 w 901"/>
                <a:gd name="T57" fmla="*/ 865 h 986"/>
                <a:gd name="T58" fmla="*/ 369 w 901"/>
                <a:gd name="T59" fmla="*/ 924 h 986"/>
                <a:gd name="T60" fmla="*/ 289 w 901"/>
                <a:gd name="T61" fmla="*/ 898 h 986"/>
                <a:gd name="T62" fmla="*/ 534 w 901"/>
                <a:gd name="T63" fmla="*/ 170 h 986"/>
                <a:gd name="T64" fmla="*/ 615 w 901"/>
                <a:gd name="T65" fmla="*/ 196 h 986"/>
                <a:gd name="T66" fmla="*/ 369 w 901"/>
                <a:gd name="T67" fmla="*/ 924 h 986"/>
                <a:gd name="T68" fmla="*/ 515 w 901"/>
                <a:gd name="T69" fmla="*/ 969 h 986"/>
                <a:gd name="T70" fmla="*/ 435 w 901"/>
                <a:gd name="T71" fmla="*/ 943 h 986"/>
                <a:gd name="T72" fmla="*/ 681 w 901"/>
                <a:gd name="T73" fmla="*/ 215 h 986"/>
                <a:gd name="T74" fmla="*/ 764 w 901"/>
                <a:gd name="T75" fmla="*/ 241 h 986"/>
                <a:gd name="T76" fmla="*/ 515 w 901"/>
                <a:gd name="T77" fmla="*/ 969 h 9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01"/>
                <a:gd name="T118" fmla="*/ 0 h 986"/>
                <a:gd name="T119" fmla="*/ 901 w 901"/>
                <a:gd name="T120" fmla="*/ 986 h 9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01" h="986">
                  <a:moveTo>
                    <a:pt x="513" y="116"/>
                  </a:moveTo>
                  <a:lnTo>
                    <a:pt x="513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121" y="0"/>
                  </a:lnTo>
                  <a:lnTo>
                    <a:pt x="104" y="54"/>
                  </a:lnTo>
                  <a:lnTo>
                    <a:pt x="140" y="64"/>
                  </a:lnTo>
                  <a:lnTo>
                    <a:pt x="0" y="825"/>
                  </a:lnTo>
                  <a:lnTo>
                    <a:pt x="265" y="908"/>
                  </a:lnTo>
                  <a:lnTo>
                    <a:pt x="265" y="908"/>
                  </a:lnTo>
                  <a:lnTo>
                    <a:pt x="267" y="908"/>
                  </a:lnTo>
                  <a:lnTo>
                    <a:pt x="267" y="910"/>
                  </a:lnTo>
                  <a:lnTo>
                    <a:pt x="267" y="910"/>
                  </a:lnTo>
                  <a:lnTo>
                    <a:pt x="534" y="986"/>
                  </a:lnTo>
                  <a:lnTo>
                    <a:pt x="849" y="277"/>
                  </a:lnTo>
                  <a:lnTo>
                    <a:pt x="882" y="288"/>
                  </a:lnTo>
                  <a:lnTo>
                    <a:pt x="901" y="234"/>
                  </a:lnTo>
                  <a:lnTo>
                    <a:pt x="513" y="116"/>
                  </a:lnTo>
                  <a:close/>
                  <a:moveTo>
                    <a:pt x="26" y="820"/>
                  </a:moveTo>
                  <a:lnTo>
                    <a:pt x="232" y="83"/>
                  </a:lnTo>
                  <a:lnTo>
                    <a:pt x="312" y="104"/>
                  </a:lnTo>
                  <a:lnTo>
                    <a:pt x="106" y="844"/>
                  </a:lnTo>
                  <a:lnTo>
                    <a:pt x="26" y="820"/>
                  </a:lnTo>
                  <a:close/>
                  <a:moveTo>
                    <a:pt x="173" y="865"/>
                  </a:moveTo>
                  <a:lnTo>
                    <a:pt x="378" y="125"/>
                  </a:lnTo>
                  <a:lnTo>
                    <a:pt x="461" y="149"/>
                  </a:lnTo>
                  <a:lnTo>
                    <a:pt x="253" y="889"/>
                  </a:lnTo>
                  <a:lnTo>
                    <a:pt x="173" y="865"/>
                  </a:lnTo>
                  <a:close/>
                  <a:moveTo>
                    <a:pt x="369" y="924"/>
                  </a:moveTo>
                  <a:lnTo>
                    <a:pt x="289" y="898"/>
                  </a:lnTo>
                  <a:lnTo>
                    <a:pt x="534" y="170"/>
                  </a:lnTo>
                  <a:lnTo>
                    <a:pt x="615" y="196"/>
                  </a:lnTo>
                  <a:lnTo>
                    <a:pt x="369" y="924"/>
                  </a:lnTo>
                  <a:close/>
                  <a:moveTo>
                    <a:pt x="515" y="969"/>
                  </a:moveTo>
                  <a:lnTo>
                    <a:pt x="435" y="943"/>
                  </a:lnTo>
                  <a:lnTo>
                    <a:pt x="681" y="215"/>
                  </a:lnTo>
                  <a:lnTo>
                    <a:pt x="764" y="241"/>
                  </a:lnTo>
                  <a:lnTo>
                    <a:pt x="515" y="969"/>
                  </a:lnTo>
                  <a:close/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2" name="Freeform 85"/>
            <p:cNvSpPr>
              <a:spLocks noEditPoints="1" noChangeArrowheads="1"/>
            </p:cNvSpPr>
            <p:nvPr/>
          </p:nvSpPr>
          <p:spPr bwMode="auto">
            <a:xfrm>
              <a:off x="3723212" y="1207387"/>
              <a:ext cx="1182451" cy="1294003"/>
            </a:xfrm>
            <a:custGeom>
              <a:avLst/>
              <a:gdLst>
                <a:gd name="T0" fmla="*/ 513 w 901"/>
                <a:gd name="T1" fmla="*/ 116 h 986"/>
                <a:gd name="T2" fmla="*/ 513 w 901"/>
                <a:gd name="T3" fmla="*/ 116 h 986"/>
                <a:gd name="T4" fmla="*/ 511 w 901"/>
                <a:gd name="T5" fmla="*/ 116 h 986"/>
                <a:gd name="T6" fmla="*/ 511 w 901"/>
                <a:gd name="T7" fmla="*/ 116 h 986"/>
                <a:gd name="T8" fmla="*/ 511 w 901"/>
                <a:gd name="T9" fmla="*/ 116 h 986"/>
                <a:gd name="T10" fmla="*/ 121 w 901"/>
                <a:gd name="T11" fmla="*/ 0 h 986"/>
                <a:gd name="T12" fmla="*/ 104 w 901"/>
                <a:gd name="T13" fmla="*/ 54 h 986"/>
                <a:gd name="T14" fmla="*/ 140 w 901"/>
                <a:gd name="T15" fmla="*/ 64 h 986"/>
                <a:gd name="T16" fmla="*/ 0 w 901"/>
                <a:gd name="T17" fmla="*/ 825 h 986"/>
                <a:gd name="T18" fmla="*/ 265 w 901"/>
                <a:gd name="T19" fmla="*/ 908 h 986"/>
                <a:gd name="T20" fmla="*/ 265 w 901"/>
                <a:gd name="T21" fmla="*/ 908 h 986"/>
                <a:gd name="T22" fmla="*/ 267 w 901"/>
                <a:gd name="T23" fmla="*/ 908 h 986"/>
                <a:gd name="T24" fmla="*/ 267 w 901"/>
                <a:gd name="T25" fmla="*/ 910 h 986"/>
                <a:gd name="T26" fmla="*/ 267 w 901"/>
                <a:gd name="T27" fmla="*/ 910 h 986"/>
                <a:gd name="T28" fmla="*/ 534 w 901"/>
                <a:gd name="T29" fmla="*/ 986 h 986"/>
                <a:gd name="T30" fmla="*/ 849 w 901"/>
                <a:gd name="T31" fmla="*/ 277 h 986"/>
                <a:gd name="T32" fmla="*/ 882 w 901"/>
                <a:gd name="T33" fmla="*/ 288 h 986"/>
                <a:gd name="T34" fmla="*/ 901 w 901"/>
                <a:gd name="T35" fmla="*/ 234 h 986"/>
                <a:gd name="T36" fmla="*/ 513 w 901"/>
                <a:gd name="T37" fmla="*/ 116 h 986"/>
                <a:gd name="T38" fmla="*/ 26 w 901"/>
                <a:gd name="T39" fmla="*/ 820 h 986"/>
                <a:gd name="T40" fmla="*/ 232 w 901"/>
                <a:gd name="T41" fmla="*/ 83 h 986"/>
                <a:gd name="T42" fmla="*/ 312 w 901"/>
                <a:gd name="T43" fmla="*/ 104 h 986"/>
                <a:gd name="T44" fmla="*/ 106 w 901"/>
                <a:gd name="T45" fmla="*/ 844 h 986"/>
                <a:gd name="T46" fmla="*/ 26 w 901"/>
                <a:gd name="T47" fmla="*/ 820 h 986"/>
                <a:gd name="T48" fmla="*/ 173 w 901"/>
                <a:gd name="T49" fmla="*/ 865 h 986"/>
                <a:gd name="T50" fmla="*/ 378 w 901"/>
                <a:gd name="T51" fmla="*/ 125 h 986"/>
                <a:gd name="T52" fmla="*/ 461 w 901"/>
                <a:gd name="T53" fmla="*/ 149 h 986"/>
                <a:gd name="T54" fmla="*/ 253 w 901"/>
                <a:gd name="T55" fmla="*/ 889 h 986"/>
                <a:gd name="T56" fmla="*/ 173 w 901"/>
                <a:gd name="T57" fmla="*/ 865 h 986"/>
                <a:gd name="T58" fmla="*/ 369 w 901"/>
                <a:gd name="T59" fmla="*/ 924 h 986"/>
                <a:gd name="T60" fmla="*/ 289 w 901"/>
                <a:gd name="T61" fmla="*/ 898 h 986"/>
                <a:gd name="T62" fmla="*/ 534 w 901"/>
                <a:gd name="T63" fmla="*/ 170 h 986"/>
                <a:gd name="T64" fmla="*/ 615 w 901"/>
                <a:gd name="T65" fmla="*/ 196 h 986"/>
                <a:gd name="T66" fmla="*/ 369 w 901"/>
                <a:gd name="T67" fmla="*/ 924 h 986"/>
                <a:gd name="T68" fmla="*/ 515 w 901"/>
                <a:gd name="T69" fmla="*/ 969 h 986"/>
                <a:gd name="T70" fmla="*/ 435 w 901"/>
                <a:gd name="T71" fmla="*/ 943 h 986"/>
                <a:gd name="T72" fmla="*/ 681 w 901"/>
                <a:gd name="T73" fmla="*/ 215 h 986"/>
                <a:gd name="T74" fmla="*/ 764 w 901"/>
                <a:gd name="T75" fmla="*/ 241 h 986"/>
                <a:gd name="T76" fmla="*/ 515 w 901"/>
                <a:gd name="T77" fmla="*/ 969 h 9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01"/>
                <a:gd name="T118" fmla="*/ 0 h 986"/>
                <a:gd name="T119" fmla="*/ 901 w 901"/>
                <a:gd name="T120" fmla="*/ 986 h 9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01" h="986">
                  <a:moveTo>
                    <a:pt x="513" y="116"/>
                  </a:moveTo>
                  <a:lnTo>
                    <a:pt x="513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121" y="0"/>
                  </a:lnTo>
                  <a:lnTo>
                    <a:pt x="104" y="54"/>
                  </a:lnTo>
                  <a:lnTo>
                    <a:pt x="140" y="64"/>
                  </a:lnTo>
                  <a:lnTo>
                    <a:pt x="0" y="825"/>
                  </a:lnTo>
                  <a:lnTo>
                    <a:pt x="265" y="908"/>
                  </a:lnTo>
                  <a:lnTo>
                    <a:pt x="265" y="908"/>
                  </a:lnTo>
                  <a:lnTo>
                    <a:pt x="267" y="908"/>
                  </a:lnTo>
                  <a:lnTo>
                    <a:pt x="267" y="910"/>
                  </a:lnTo>
                  <a:lnTo>
                    <a:pt x="267" y="910"/>
                  </a:lnTo>
                  <a:lnTo>
                    <a:pt x="534" y="986"/>
                  </a:lnTo>
                  <a:lnTo>
                    <a:pt x="849" y="277"/>
                  </a:lnTo>
                  <a:lnTo>
                    <a:pt x="882" y="288"/>
                  </a:lnTo>
                  <a:lnTo>
                    <a:pt x="901" y="234"/>
                  </a:lnTo>
                  <a:lnTo>
                    <a:pt x="513" y="116"/>
                  </a:lnTo>
                  <a:moveTo>
                    <a:pt x="26" y="820"/>
                  </a:moveTo>
                  <a:lnTo>
                    <a:pt x="232" y="83"/>
                  </a:lnTo>
                  <a:lnTo>
                    <a:pt x="312" y="104"/>
                  </a:lnTo>
                  <a:lnTo>
                    <a:pt x="106" y="844"/>
                  </a:lnTo>
                  <a:lnTo>
                    <a:pt x="26" y="820"/>
                  </a:lnTo>
                  <a:moveTo>
                    <a:pt x="173" y="865"/>
                  </a:moveTo>
                  <a:lnTo>
                    <a:pt x="378" y="125"/>
                  </a:lnTo>
                  <a:lnTo>
                    <a:pt x="461" y="149"/>
                  </a:lnTo>
                  <a:lnTo>
                    <a:pt x="253" y="889"/>
                  </a:lnTo>
                  <a:lnTo>
                    <a:pt x="173" y="865"/>
                  </a:lnTo>
                  <a:moveTo>
                    <a:pt x="369" y="924"/>
                  </a:moveTo>
                  <a:lnTo>
                    <a:pt x="289" y="898"/>
                  </a:lnTo>
                  <a:lnTo>
                    <a:pt x="534" y="170"/>
                  </a:lnTo>
                  <a:lnTo>
                    <a:pt x="615" y="196"/>
                  </a:lnTo>
                  <a:lnTo>
                    <a:pt x="369" y="924"/>
                  </a:lnTo>
                  <a:moveTo>
                    <a:pt x="515" y="969"/>
                  </a:moveTo>
                  <a:lnTo>
                    <a:pt x="435" y="943"/>
                  </a:lnTo>
                  <a:lnTo>
                    <a:pt x="681" y="215"/>
                  </a:lnTo>
                  <a:lnTo>
                    <a:pt x="764" y="241"/>
                  </a:lnTo>
                  <a:lnTo>
                    <a:pt x="515" y="9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3" name="Freeform 87"/>
            <p:cNvSpPr>
              <a:spLocks noChangeArrowheads="1"/>
            </p:cNvSpPr>
            <p:nvPr/>
          </p:nvSpPr>
          <p:spPr bwMode="auto">
            <a:xfrm>
              <a:off x="4675997" y="1787457"/>
              <a:ext cx="65619" cy="149611"/>
            </a:xfrm>
            <a:custGeom>
              <a:avLst/>
              <a:gdLst>
                <a:gd name="T0" fmla="*/ 50 w 50"/>
                <a:gd name="T1" fmla="*/ 0 h 114"/>
                <a:gd name="T2" fmla="*/ 50 w 50"/>
                <a:gd name="T3" fmla="*/ 0 h 114"/>
                <a:gd name="T4" fmla="*/ 0 w 50"/>
                <a:gd name="T5" fmla="*/ 114 h 114"/>
                <a:gd name="T6" fmla="*/ 0 w 50"/>
                <a:gd name="T7" fmla="*/ 114 h 114"/>
                <a:gd name="T8" fmla="*/ 50 w 50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14"/>
                <a:gd name="T17" fmla="*/ 50 w 50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14">
                  <a:moveTo>
                    <a:pt x="50" y="0"/>
                  </a:moveTo>
                  <a:lnTo>
                    <a:pt x="50" y="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961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4" name="Freeform 88"/>
            <p:cNvSpPr>
              <a:spLocks noChangeArrowheads="1"/>
            </p:cNvSpPr>
            <p:nvPr/>
          </p:nvSpPr>
          <p:spPr bwMode="auto">
            <a:xfrm>
              <a:off x="4675997" y="1787457"/>
              <a:ext cx="65619" cy="149611"/>
            </a:xfrm>
            <a:custGeom>
              <a:avLst/>
              <a:gdLst>
                <a:gd name="T0" fmla="*/ 50 w 50"/>
                <a:gd name="T1" fmla="*/ 0 h 114"/>
                <a:gd name="T2" fmla="*/ 50 w 50"/>
                <a:gd name="T3" fmla="*/ 0 h 114"/>
                <a:gd name="T4" fmla="*/ 0 w 50"/>
                <a:gd name="T5" fmla="*/ 114 h 114"/>
                <a:gd name="T6" fmla="*/ 0 w 50"/>
                <a:gd name="T7" fmla="*/ 114 h 114"/>
                <a:gd name="T8" fmla="*/ 50 w 50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14"/>
                <a:gd name="T17" fmla="*/ 50 w 50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14">
                  <a:moveTo>
                    <a:pt x="50" y="0"/>
                  </a:moveTo>
                  <a:lnTo>
                    <a:pt x="50" y="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5" name="Freeform 89"/>
            <p:cNvSpPr>
              <a:spLocks noEditPoints="1" noChangeArrowheads="1"/>
            </p:cNvSpPr>
            <p:nvPr/>
          </p:nvSpPr>
          <p:spPr bwMode="auto">
            <a:xfrm>
              <a:off x="4424021" y="1061713"/>
              <a:ext cx="490829" cy="434397"/>
            </a:xfrm>
            <a:custGeom>
              <a:avLst/>
              <a:gdLst>
                <a:gd name="T0" fmla="*/ 56 w 158"/>
                <a:gd name="T1" fmla="*/ 102 h 140"/>
                <a:gd name="T2" fmla="*/ 55 w 158"/>
                <a:gd name="T3" fmla="*/ 101 h 140"/>
                <a:gd name="T4" fmla="*/ 56 w 158"/>
                <a:gd name="T5" fmla="*/ 101 h 140"/>
                <a:gd name="T6" fmla="*/ 56 w 158"/>
                <a:gd name="T7" fmla="*/ 102 h 140"/>
                <a:gd name="T8" fmla="*/ 27 w 158"/>
                <a:gd name="T9" fmla="*/ 0 h 140"/>
                <a:gd name="T10" fmla="*/ 0 w 158"/>
                <a:gd name="T11" fmla="*/ 99 h 140"/>
                <a:gd name="T12" fmla="*/ 136 w 158"/>
                <a:gd name="T13" fmla="*/ 140 h 140"/>
                <a:gd name="T14" fmla="*/ 141 w 158"/>
                <a:gd name="T15" fmla="*/ 140 h 140"/>
                <a:gd name="T16" fmla="*/ 141 w 158"/>
                <a:gd name="T17" fmla="*/ 140 h 140"/>
                <a:gd name="T18" fmla="*/ 141 w 158"/>
                <a:gd name="T19" fmla="*/ 140 h 140"/>
                <a:gd name="T20" fmla="*/ 141 w 158"/>
                <a:gd name="T21" fmla="*/ 140 h 140"/>
                <a:gd name="T22" fmla="*/ 146 w 158"/>
                <a:gd name="T23" fmla="*/ 139 h 140"/>
                <a:gd name="T24" fmla="*/ 153 w 158"/>
                <a:gd name="T25" fmla="*/ 131 h 140"/>
                <a:gd name="T26" fmla="*/ 153 w 158"/>
                <a:gd name="T27" fmla="*/ 131 h 140"/>
                <a:gd name="T28" fmla="*/ 147 w 158"/>
                <a:gd name="T29" fmla="*/ 118 h 140"/>
                <a:gd name="T30" fmla="*/ 147 w 158"/>
                <a:gd name="T31" fmla="*/ 118 h 140"/>
                <a:gd name="T32" fmla="*/ 147 w 158"/>
                <a:gd name="T33" fmla="*/ 118 h 140"/>
                <a:gd name="T34" fmla="*/ 156 w 158"/>
                <a:gd name="T35" fmla="*/ 114 h 140"/>
                <a:gd name="T36" fmla="*/ 156 w 158"/>
                <a:gd name="T37" fmla="*/ 114 h 140"/>
                <a:gd name="T38" fmla="*/ 158 w 158"/>
                <a:gd name="T39" fmla="*/ 109 h 140"/>
                <a:gd name="T40" fmla="*/ 157 w 158"/>
                <a:gd name="T41" fmla="*/ 106 h 140"/>
                <a:gd name="T42" fmla="*/ 147 w 158"/>
                <a:gd name="T43" fmla="*/ 99 h 140"/>
                <a:gd name="T44" fmla="*/ 146 w 158"/>
                <a:gd name="T45" fmla="*/ 99 h 140"/>
                <a:gd name="T46" fmla="*/ 146 w 158"/>
                <a:gd name="T47" fmla="*/ 99 h 140"/>
                <a:gd name="T48" fmla="*/ 146 w 158"/>
                <a:gd name="T49" fmla="*/ 99 h 140"/>
                <a:gd name="T50" fmla="*/ 148 w 158"/>
                <a:gd name="T51" fmla="*/ 92 h 140"/>
                <a:gd name="T52" fmla="*/ 141 w 158"/>
                <a:gd name="T53" fmla="*/ 80 h 140"/>
                <a:gd name="T54" fmla="*/ 141 w 158"/>
                <a:gd name="T55" fmla="*/ 80 h 140"/>
                <a:gd name="T56" fmla="*/ 136 w 158"/>
                <a:gd name="T57" fmla="*/ 77 h 140"/>
                <a:gd name="T58" fmla="*/ 136 w 158"/>
                <a:gd name="T59" fmla="*/ 77 h 140"/>
                <a:gd name="T60" fmla="*/ 122 w 158"/>
                <a:gd name="T61" fmla="*/ 74 h 140"/>
                <a:gd name="T62" fmla="*/ 102 w 158"/>
                <a:gd name="T63" fmla="*/ 79 h 140"/>
                <a:gd name="T64" fmla="*/ 102 w 158"/>
                <a:gd name="T65" fmla="*/ 79 h 140"/>
                <a:gd name="T66" fmla="*/ 94 w 158"/>
                <a:gd name="T67" fmla="*/ 87 h 140"/>
                <a:gd name="T68" fmla="*/ 94 w 158"/>
                <a:gd name="T69" fmla="*/ 87 h 140"/>
                <a:gd name="T70" fmla="*/ 94 w 158"/>
                <a:gd name="T71" fmla="*/ 87 h 140"/>
                <a:gd name="T72" fmla="*/ 93 w 158"/>
                <a:gd name="T73" fmla="*/ 88 h 140"/>
                <a:gd name="T74" fmla="*/ 89 w 158"/>
                <a:gd name="T75" fmla="*/ 87 h 140"/>
                <a:gd name="T76" fmla="*/ 88 w 158"/>
                <a:gd name="T77" fmla="*/ 87 h 140"/>
                <a:gd name="T78" fmla="*/ 88 w 158"/>
                <a:gd name="T79" fmla="*/ 73 h 140"/>
                <a:gd name="T80" fmla="*/ 85 w 158"/>
                <a:gd name="T81" fmla="*/ 69 h 140"/>
                <a:gd name="T82" fmla="*/ 75 w 158"/>
                <a:gd name="T83" fmla="*/ 62 h 140"/>
                <a:gd name="T84" fmla="*/ 74 w 158"/>
                <a:gd name="T85" fmla="*/ 61 h 140"/>
                <a:gd name="T86" fmla="*/ 58 w 158"/>
                <a:gd name="T87" fmla="*/ 57 h 140"/>
                <a:gd name="T88" fmla="*/ 58 w 158"/>
                <a:gd name="T89" fmla="*/ 57 h 140"/>
                <a:gd name="T90" fmla="*/ 58 w 158"/>
                <a:gd name="T91" fmla="*/ 57 h 140"/>
                <a:gd name="T92" fmla="*/ 64 w 158"/>
                <a:gd name="T93" fmla="*/ 38 h 140"/>
                <a:gd name="T94" fmla="*/ 49 w 158"/>
                <a:gd name="T95" fmla="*/ 10 h 140"/>
                <a:gd name="T96" fmla="*/ 49 w 158"/>
                <a:gd name="T97" fmla="*/ 10 h 140"/>
                <a:gd name="T98" fmla="*/ 38 w 158"/>
                <a:gd name="T99" fmla="*/ 3 h 140"/>
                <a:gd name="T100" fmla="*/ 38 w 158"/>
                <a:gd name="T101" fmla="*/ 3 h 140"/>
                <a:gd name="T102" fmla="*/ 38 w 158"/>
                <a:gd name="T103" fmla="*/ 3 h 140"/>
                <a:gd name="T104" fmla="*/ 27 w 158"/>
                <a:gd name="T105" fmla="*/ 0 h 1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8"/>
                <a:gd name="T160" fmla="*/ 0 h 140"/>
                <a:gd name="T161" fmla="*/ 158 w 158"/>
                <a:gd name="T162" fmla="*/ 140 h 14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8" h="140">
                  <a:moveTo>
                    <a:pt x="56" y="102"/>
                  </a:moveTo>
                  <a:cubicBezTo>
                    <a:pt x="55" y="101"/>
                    <a:pt x="55" y="101"/>
                    <a:pt x="55" y="101"/>
                  </a:cubicBezTo>
                  <a:cubicBezTo>
                    <a:pt x="56" y="101"/>
                    <a:pt x="56" y="101"/>
                    <a:pt x="56" y="101"/>
                  </a:cubicBezTo>
                  <a:cubicBezTo>
                    <a:pt x="56" y="102"/>
                    <a:pt x="56" y="102"/>
                    <a:pt x="56" y="102"/>
                  </a:cubicBezTo>
                  <a:moveTo>
                    <a:pt x="27" y="0"/>
                  </a:moveTo>
                  <a:cubicBezTo>
                    <a:pt x="18" y="33"/>
                    <a:pt x="9" y="66"/>
                    <a:pt x="0" y="9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8" y="140"/>
                    <a:pt x="139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3" y="139"/>
                    <a:pt x="144" y="139"/>
                    <a:pt x="146" y="139"/>
                  </a:cubicBezTo>
                  <a:cubicBezTo>
                    <a:pt x="150" y="137"/>
                    <a:pt x="153" y="135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4" y="127"/>
                    <a:pt x="152" y="123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51" y="117"/>
                    <a:pt x="154" y="116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8" y="112"/>
                    <a:pt x="158" y="110"/>
                    <a:pt x="158" y="109"/>
                  </a:cubicBezTo>
                  <a:cubicBezTo>
                    <a:pt x="158" y="108"/>
                    <a:pt x="158" y="107"/>
                    <a:pt x="157" y="106"/>
                  </a:cubicBezTo>
                  <a:cubicBezTo>
                    <a:pt x="156" y="103"/>
                    <a:pt x="152" y="100"/>
                    <a:pt x="147" y="99"/>
                  </a:cubicBezTo>
                  <a:cubicBezTo>
                    <a:pt x="147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7" y="97"/>
                    <a:pt x="148" y="94"/>
                    <a:pt x="148" y="92"/>
                  </a:cubicBezTo>
                  <a:cubicBezTo>
                    <a:pt x="148" y="88"/>
                    <a:pt x="145" y="84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0" y="79"/>
                    <a:pt x="138" y="78"/>
                    <a:pt x="136" y="7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2" y="75"/>
                    <a:pt x="127" y="74"/>
                    <a:pt x="122" y="74"/>
                  </a:cubicBezTo>
                  <a:cubicBezTo>
                    <a:pt x="115" y="74"/>
                    <a:pt x="108" y="76"/>
                    <a:pt x="102" y="79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98" y="82"/>
                    <a:pt x="95" y="84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2" y="88"/>
                    <a:pt x="91" y="88"/>
                    <a:pt x="89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91" y="82"/>
                    <a:pt x="91" y="78"/>
                    <a:pt x="88" y="73"/>
                  </a:cubicBezTo>
                  <a:cubicBezTo>
                    <a:pt x="87" y="71"/>
                    <a:pt x="86" y="70"/>
                    <a:pt x="85" y="69"/>
                  </a:cubicBezTo>
                  <a:cubicBezTo>
                    <a:pt x="82" y="66"/>
                    <a:pt x="79" y="64"/>
                    <a:pt x="75" y="62"/>
                  </a:cubicBezTo>
                  <a:cubicBezTo>
                    <a:pt x="75" y="62"/>
                    <a:pt x="75" y="62"/>
                    <a:pt x="74" y="61"/>
                  </a:cubicBezTo>
                  <a:cubicBezTo>
                    <a:pt x="69" y="59"/>
                    <a:pt x="64" y="58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2" y="50"/>
                    <a:pt x="64" y="44"/>
                    <a:pt x="64" y="38"/>
                  </a:cubicBezTo>
                  <a:cubicBezTo>
                    <a:pt x="64" y="28"/>
                    <a:pt x="59" y="18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8"/>
                    <a:pt x="42" y="5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4" y="2"/>
                    <a:pt x="31" y="1"/>
                    <a:pt x="27" y="0"/>
                  </a:cubicBezTo>
                </a:path>
              </a:pathLst>
            </a:custGeom>
            <a:solidFill>
              <a:srgbClr val="E5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6" name="Freeform 90"/>
            <p:cNvSpPr>
              <a:spLocks noEditPoints="1" noChangeArrowheads="1"/>
            </p:cNvSpPr>
            <p:nvPr/>
          </p:nvSpPr>
          <p:spPr bwMode="auto">
            <a:xfrm>
              <a:off x="4191730" y="1430491"/>
              <a:ext cx="534137" cy="716558"/>
            </a:xfrm>
            <a:custGeom>
              <a:avLst/>
              <a:gdLst>
                <a:gd name="T0" fmla="*/ 137 w 172"/>
                <a:gd name="T1" fmla="*/ 19 h 231"/>
                <a:gd name="T2" fmla="*/ 66 w 172"/>
                <a:gd name="T3" fmla="*/ 231 h 231"/>
                <a:gd name="T4" fmla="*/ 103 w 172"/>
                <a:gd name="T5" fmla="*/ 231 h 231"/>
                <a:gd name="T6" fmla="*/ 172 w 172"/>
                <a:gd name="T7" fmla="*/ 30 h 231"/>
                <a:gd name="T8" fmla="*/ 137 w 172"/>
                <a:gd name="T9" fmla="*/ 19 h 231"/>
                <a:gd name="T10" fmla="*/ 75 w 172"/>
                <a:gd name="T11" fmla="*/ 0 h 231"/>
                <a:gd name="T12" fmla="*/ 41 w 172"/>
                <a:gd name="T13" fmla="*/ 102 h 231"/>
                <a:gd name="T14" fmla="*/ 41 w 172"/>
                <a:gd name="T15" fmla="*/ 102 h 231"/>
                <a:gd name="T16" fmla="*/ 0 w 172"/>
                <a:gd name="T17" fmla="*/ 231 h 231"/>
                <a:gd name="T18" fmla="*/ 35 w 172"/>
                <a:gd name="T19" fmla="*/ 231 h 231"/>
                <a:gd name="T20" fmla="*/ 109 w 172"/>
                <a:gd name="T21" fmla="*/ 11 h 231"/>
                <a:gd name="T22" fmla="*/ 75 w 172"/>
                <a:gd name="T23" fmla="*/ 0 h 2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2"/>
                <a:gd name="T37" fmla="*/ 0 h 231"/>
                <a:gd name="T38" fmla="*/ 172 w 172"/>
                <a:gd name="T39" fmla="*/ 231 h 2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2" h="231">
                  <a:moveTo>
                    <a:pt x="137" y="19"/>
                  </a:moveTo>
                  <a:cubicBezTo>
                    <a:pt x="66" y="231"/>
                    <a:pt x="66" y="231"/>
                    <a:pt x="66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37" y="19"/>
                    <a:pt x="137" y="19"/>
                    <a:pt x="137" y="19"/>
                  </a:cubicBezTo>
                  <a:moveTo>
                    <a:pt x="75" y="0"/>
                  </a:moveTo>
                  <a:cubicBezTo>
                    <a:pt x="41" y="102"/>
                    <a:pt x="41" y="102"/>
                    <a:pt x="41" y="102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28" y="145"/>
                    <a:pt x="15" y="188"/>
                    <a:pt x="0" y="231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7" name="Freeform 91"/>
            <p:cNvSpPr>
              <a:spLocks noChangeArrowheads="1"/>
            </p:cNvSpPr>
            <p:nvPr/>
          </p:nvSpPr>
          <p:spPr bwMode="auto">
            <a:xfrm>
              <a:off x="4300658" y="1368809"/>
              <a:ext cx="605006" cy="778239"/>
            </a:xfrm>
            <a:custGeom>
              <a:avLst/>
              <a:gdLst>
                <a:gd name="T0" fmla="*/ 40 w 195"/>
                <a:gd name="T1" fmla="*/ 0 h 251"/>
                <a:gd name="T2" fmla="*/ 40 w 195"/>
                <a:gd name="T3" fmla="*/ 0 h 251"/>
                <a:gd name="T4" fmla="*/ 6 w 195"/>
                <a:gd name="T5" fmla="*/ 122 h 251"/>
                <a:gd name="T6" fmla="*/ 6 w 195"/>
                <a:gd name="T7" fmla="*/ 122 h 251"/>
                <a:gd name="T8" fmla="*/ 40 w 195"/>
                <a:gd name="T9" fmla="*/ 20 h 251"/>
                <a:gd name="T10" fmla="*/ 74 w 195"/>
                <a:gd name="T11" fmla="*/ 31 h 251"/>
                <a:gd name="T12" fmla="*/ 0 w 195"/>
                <a:gd name="T13" fmla="*/ 251 h 251"/>
                <a:gd name="T14" fmla="*/ 31 w 195"/>
                <a:gd name="T15" fmla="*/ 251 h 251"/>
                <a:gd name="T16" fmla="*/ 102 w 195"/>
                <a:gd name="T17" fmla="*/ 39 h 251"/>
                <a:gd name="T18" fmla="*/ 137 w 195"/>
                <a:gd name="T19" fmla="*/ 50 h 251"/>
                <a:gd name="T20" fmla="*/ 68 w 195"/>
                <a:gd name="T21" fmla="*/ 251 h 251"/>
                <a:gd name="T22" fmla="*/ 91 w 195"/>
                <a:gd name="T23" fmla="*/ 251 h 251"/>
                <a:gd name="T24" fmla="*/ 121 w 195"/>
                <a:gd name="T25" fmla="*/ 183 h 251"/>
                <a:gd name="T26" fmla="*/ 142 w 195"/>
                <a:gd name="T27" fmla="*/ 135 h 251"/>
                <a:gd name="T28" fmla="*/ 173 w 195"/>
                <a:gd name="T29" fmla="*/ 65 h 251"/>
                <a:gd name="T30" fmla="*/ 187 w 195"/>
                <a:gd name="T31" fmla="*/ 70 h 251"/>
                <a:gd name="T32" fmla="*/ 195 w 195"/>
                <a:gd name="T33" fmla="*/ 47 h 251"/>
                <a:gd name="T34" fmla="*/ 176 w 195"/>
                <a:gd name="T35" fmla="*/ 41 h 251"/>
                <a:gd name="T36" fmla="*/ 176 w 195"/>
                <a:gd name="T37" fmla="*/ 41 h 251"/>
                <a:gd name="T38" fmla="*/ 40 w 195"/>
                <a:gd name="T39" fmla="*/ 0 h 2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5"/>
                <a:gd name="T61" fmla="*/ 0 h 251"/>
                <a:gd name="T62" fmla="*/ 195 w 195"/>
                <a:gd name="T63" fmla="*/ 251 h 2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5" h="251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9" y="41"/>
                    <a:pt x="18" y="82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68" y="251"/>
                    <a:pt x="68" y="251"/>
                    <a:pt x="68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3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8" name="Freeform 92"/>
            <p:cNvSpPr>
              <a:spLocks noChangeArrowheads="1"/>
            </p:cNvSpPr>
            <p:nvPr/>
          </p:nvSpPr>
          <p:spPr bwMode="auto">
            <a:xfrm>
              <a:off x="4191730" y="372715"/>
              <a:ext cx="434397" cy="397650"/>
            </a:xfrm>
            <a:custGeom>
              <a:avLst/>
              <a:gdLst>
                <a:gd name="T0" fmla="*/ 331 w 331"/>
                <a:gd name="T1" fmla="*/ 158 h 303"/>
                <a:gd name="T2" fmla="*/ 99 w 331"/>
                <a:gd name="T3" fmla="*/ 303 h 303"/>
                <a:gd name="T4" fmla="*/ 0 w 331"/>
                <a:gd name="T5" fmla="*/ 147 h 303"/>
                <a:gd name="T6" fmla="*/ 234 w 331"/>
                <a:gd name="T7" fmla="*/ 0 h 303"/>
                <a:gd name="T8" fmla="*/ 331 w 331"/>
                <a:gd name="T9" fmla="*/ 158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1"/>
                <a:gd name="T16" fmla="*/ 0 h 303"/>
                <a:gd name="T17" fmla="*/ 331 w 331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1" h="303">
                  <a:moveTo>
                    <a:pt x="331" y="158"/>
                  </a:moveTo>
                  <a:lnTo>
                    <a:pt x="99" y="303"/>
                  </a:lnTo>
                  <a:lnTo>
                    <a:pt x="0" y="147"/>
                  </a:lnTo>
                  <a:lnTo>
                    <a:pt x="234" y="0"/>
                  </a:lnTo>
                  <a:lnTo>
                    <a:pt x="331" y="158"/>
                  </a:lnTo>
                  <a:close/>
                </a:path>
              </a:pathLst>
            </a:custGeom>
            <a:solidFill>
              <a:srgbClr val="A50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9" name="Freeform 93"/>
            <p:cNvSpPr>
              <a:spLocks noChangeArrowheads="1"/>
            </p:cNvSpPr>
            <p:nvPr/>
          </p:nvSpPr>
          <p:spPr bwMode="auto">
            <a:xfrm>
              <a:off x="4191730" y="372715"/>
              <a:ext cx="434397" cy="397650"/>
            </a:xfrm>
            <a:custGeom>
              <a:avLst/>
              <a:gdLst>
                <a:gd name="T0" fmla="*/ 331 w 331"/>
                <a:gd name="T1" fmla="*/ 158 h 303"/>
                <a:gd name="T2" fmla="*/ 99 w 331"/>
                <a:gd name="T3" fmla="*/ 303 h 303"/>
                <a:gd name="T4" fmla="*/ 0 w 331"/>
                <a:gd name="T5" fmla="*/ 147 h 303"/>
                <a:gd name="T6" fmla="*/ 234 w 331"/>
                <a:gd name="T7" fmla="*/ 0 h 303"/>
                <a:gd name="T8" fmla="*/ 331 w 331"/>
                <a:gd name="T9" fmla="*/ 158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1"/>
                <a:gd name="T16" fmla="*/ 0 h 303"/>
                <a:gd name="T17" fmla="*/ 331 w 331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1" h="303">
                  <a:moveTo>
                    <a:pt x="331" y="158"/>
                  </a:moveTo>
                  <a:lnTo>
                    <a:pt x="99" y="303"/>
                  </a:lnTo>
                  <a:lnTo>
                    <a:pt x="0" y="147"/>
                  </a:lnTo>
                  <a:lnTo>
                    <a:pt x="234" y="0"/>
                  </a:lnTo>
                  <a:lnTo>
                    <a:pt x="331" y="1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0" name="Freeform 94"/>
            <p:cNvSpPr>
              <a:spLocks noChangeArrowheads="1"/>
            </p:cNvSpPr>
            <p:nvPr/>
          </p:nvSpPr>
          <p:spPr bwMode="auto">
            <a:xfrm>
              <a:off x="3962064" y="43309"/>
              <a:ext cx="559072" cy="434397"/>
            </a:xfrm>
            <a:custGeom>
              <a:avLst/>
              <a:gdLst>
                <a:gd name="T0" fmla="*/ 21 w 180"/>
                <a:gd name="T1" fmla="*/ 57 h 140"/>
                <a:gd name="T2" fmla="*/ 100 w 180"/>
                <a:gd name="T3" fmla="*/ 8 h 140"/>
                <a:gd name="T4" fmla="*/ 120 w 180"/>
                <a:gd name="T5" fmla="*/ 11 h 140"/>
                <a:gd name="T6" fmla="*/ 130 w 180"/>
                <a:gd name="T7" fmla="*/ 19 h 140"/>
                <a:gd name="T8" fmla="*/ 142 w 180"/>
                <a:gd name="T9" fmla="*/ 12 h 140"/>
                <a:gd name="T10" fmla="*/ 158 w 180"/>
                <a:gd name="T11" fmla="*/ 15 h 140"/>
                <a:gd name="T12" fmla="*/ 171 w 180"/>
                <a:gd name="T13" fmla="*/ 28 h 140"/>
                <a:gd name="T14" fmla="*/ 173 w 180"/>
                <a:gd name="T15" fmla="*/ 43 h 140"/>
                <a:gd name="T16" fmla="*/ 22 w 180"/>
                <a:gd name="T17" fmla="*/ 137 h 140"/>
                <a:gd name="T18" fmla="*/ 8 w 180"/>
                <a:gd name="T19" fmla="*/ 127 h 140"/>
                <a:gd name="T20" fmla="*/ 1 w 180"/>
                <a:gd name="T21" fmla="*/ 106 h 140"/>
                <a:gd name="T22" fmla="*/ 7 w 180"/>
                <a:gd name="T23" fmla="*/ 95 h 140"/>
                <a:gd name="T24" fmla="*/ 19 w 180"/>
                <a:gd name="T25" fmla="*/ 88 h 140"/>
                <a:gd name="T26" fmla="*/ 15 w 180"/>
                <a:gd name="T27" fmla="*/ 71 h 140"/>
                <a:gd name="T28" fmla="*/ 21 w 180"/>
                <a:gd name="T29" fmla="*/ 57 h 1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0"/>
                <a:gd name="T46" fmla="*/ 0 h 140"/>
                <a:gd name="T47" fmla="*/ 180 w 180"/>
                <a:gd name="T48" fmla="*/ 140 h 1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0" h="140">
                  <a:moveTo>
                    <a:pt x="21" y="57"/>
                  </a:move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10" y="0"/>
                    <a:pt x="120" y="11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8" y="6"/>
                    <a:pt x="158" y="15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28"/>
                    <a:pt x="180" y="34"/>
                    <a:pt x="173" y="43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22" y="137"/>
                    <a:pt x="12" y="140"/>
                    <a:pt x="8" y="127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0" y="100"/>
                    <a:pt x="7" y="95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2" y="63"/>
                    <a:pt x="21" y="57"/>
                  </a:cubicBezTo>
                </a:path>
              </a:pathLst>
            </a:custGeom>
            <a:solidFill>
              <a:srgbClr val="FCF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1" name="Freeform 95"/>
            <p:cNvSpPr>
              <a:spLocks noEditPoints="1" noChangeArrowheads="1"/>
            </p:cNvSpPr>
            <p:nvPr/>
          </p:nvSpPr>
          <p:spPr bwMode="auto">
            <a:xfrm>
              <a:off x="4057868" y="192919"/>
              <a:ext cx="698184" cy="753304"/>
            </a:xfrm>
            <a:custGeom>
              <a:avLst/>
              <a:gdLst>
                <a:gd name="T0" fmla="*/ 174 w 225"/>
                <a:gd name="T1" fmla="*/ 118 h 243"/>
                <a:gd name="T2" fmla="*/ 90 w 225"/>
                <a:gd name="T3" fmla="*/ 170 h 243"/>
                <a:gd name="T4" fmla="*/ 52 w 225"/>
                <a:gd name="T5" fmla="*/ 122 h 243"/>
                <a:gd name="T6" fmla="*/ 145 w 225"/>
                <a:gd name="T7" fmla="*/ 64 h 243"/>
                <a:gd name="T8" fmla="*/ 174 w 225"/>
                <a:gd name="T9" fmla="*/ 118 h 243"/>
                <a:gd name="T10" fmla="*/ 132 w 225"/>
                <a:gd name="T11" fmla="*/ 0 h 243"/>
                <a:gd name="T12" fmla="*/ 0 w 225"/>
                <a:gd name="T13" fmla="*/ 82 h 243"/>
                <a:gd name="T14" fmla="*/ 111 w 225"/>
                <a:gd name="T15" fmla="*/ 232 h 243"/>
                <a:gd name="T16" fmla="*/ 129 w 225"/>
                <a:gd name="T17" fmla="*/ 234 h 243"/>
                <a:gd name="T18" fmla="*/ 217 w 225"/>
                <a:gd name="T19" fmla="*/ 179 h 243"/>
                <a:gd name="T20" fmla="*/ 218 w 225"/>
                <a:gd name="T21" fmla="*/ 164 h 243"/>
                <a:gd name="T22" fmla="*/ 132 w 225"/>
                <a:gd name="T23" fmla="*/ 0 h 2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5"/>
                <a:gd name="T37" fmla="*/ 0 h 243"/>
                <a:gd name="T38" fmla="*/ 225 w 225"/>
                <a:gd name="T39" fmla="*/ 243 h 2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5" h="243">
                  <a:moveTo>
                    <a:pt x="174" y="118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145" y="64"/>
                    <a:pt x="145" y="64"/>
                    <a:pt x="145" y="64"/>
                  </a:cubicBezTo>
                  <a:cubicBezTo>
                    <a:pt x="174" y="118"/>
                    <a:pt x="174" y="118"/>
                    <a:pt x="174" y="118"/>
                  </a:cubicBezTo>
                  <a:moveTo>
                    <a:pt x="132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20" y="243"/>
                    <a:pt x="129" y="234"/>
                    <a:pt x="129" y="234"/>
                  </a:cubicBezTo>
                  <a:cubicBezTo>
                    <a:pt x="217" y="179"/>
                    <a:pt x="217" y="179"/>
                    <a:pt x="217" y="179"/>
                  </a:cubicBezTo>
                  <a:cubicBezTo>
                    <a:pt x="225" y="173"/>
                    <a:pt x="218" y="164"/>
                    <a:pt x="218" y="164"/>
                  </a:cubicBezTo>
                  <a:cubicBezTo>
                    <a:pt x="132" y="0"/>
                    <a:pt x="132" y="0"/>
                    <a:pt x="132" y="0"/>
                  </a:cubicBezTo>
                </a:path>
              </a:pathLst>
            </a:custGeom>
            <a:solidFill>
              <a:srgbClr val="31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2" name="Freeform 97"/>
            <p:cNvSpPr>
              <a:spLocks noChangeArrowheads="1"/>
            </p:cNvSpPr>
            <p:nvPr/>
          </p:nvSpPr>
          <p:spPr bwMode="auto">
            <a:xfrm>
              <a:off x="4154984" y="59057"/>
              <a:ext cx="350404" cy="251976"/>
            </a:xfrm>
            <a:custGeom>
              <a:avLst/>
              <a:gdLst>
                <a:gd name="T0" fmla="*/ 47 w 113"/>
                <a:gd name="T1" fmla="*/ 0 h 81"/>
                <a:gd name="T2" fmla="*/ 39 w 113"/>
                <a:gd name="T3" fmla="*/ 2 h 81"/>
                <a:gd name="T4" fmla="*/ 39 w 113"/>
                <a:gd name="T5" fmla="*/ 3 h 81"/>
                <a:gd name="T6" fmla="*/ 38 w 113"/>
                <a:gd name="T7" fmla="*/ 3 h 81"/>
                <a:gd name="T8" fmla="*/ 0 w 113"/>
                <a:gd name="T9" fmla="*/ 27 h 81"/>
                <a:gd name="T10" fmla="*/ 40 w 113"/>
                <a:gd name="T11" fmla="*/ 81 h 81"/>
                <a:gd name="T12" fmla="*/ 101 w 113"/>
                <a:gd name="T13" fmla="*/ 43 h 81"/>
                <a:gd name="T14" fmla="*/ 102 w 113"/>
                <a:gd name="T15" fmla="*/ 43 h 81"/>
                <a:gd name="T16" fmla="*/ 111 w 113"/>
                <a:gd name="T17" fmla="*/ 38 h 81"/>
                <a:gd name="T18" fmla="*/ 111 w 113"/>
                <a:gd name="T19" fmla="*/ 37 h 81"/>
                <a:gd name="T20" fmla="*/ 113 w 113"/>
                <a:gd name="T21" fmla="*/ 31 h 81"/>
                <a:gd name="T22" fmla="*/ 109 w 113"/>
                <a:gd name="T23" fmla="*/ 23 h 81"/>
                <a:gd name="T24" fmla="*/ 96 w 113"/>
                <a:gd name="T25" fmla="*/ 10 h 81"/>
                <a:gd name="T26" fmla="*/ 85 w 113"/>
                <a:gd name="T27" fmla="*/ 5 h 81"/>
                <a:gd name="T28" fmla="*/ 80 w 113"/>
                <a:gd name="T29" fmla="*/ 7 h 81"/>
                <a:gd name="T30" fmla="*/ 80 w 113"/>
                <a:gd name="T31" fmla="*/ 7 h 81"/>
                <a:gd name="T32" fmla="*/ 68 w 113"/>
                <a:gd name="T33" fmla="*/ 14 h 81"/>
                <a:gd name="T34" fmla="*/ 58 w 113"/>
                <a:gd name="T35" fmla="*/ 6 h 81"/>
                <a:gd name="T36" fmla="*/ 58 w 113"/>
                <a:gd name="T37" fmla="*/ 6 h 81"/>
                <a:gd name="T38" fmla="*/ 47 w 113"/>
                <a:gd name="T39" fmla="*/ 0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3"/>
                <a:gd name="T61" fmla="*/ 0 h 81"/>
                <a:gd name="T62" fmla="*/ 113 w 113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3" h="81">
                  <a:moveTo>
                    <a:pt x="47" y="0"/>
                  </a:moveTo>
                  <a:cubicBezTo>
                    <a:pt x="43" y="0"/>
                    <a:pt x="41" y="1"/>
                    <a:pt x="39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4" y="45"/>
                    <a:pt x="28" y="62"/>
                    <a:pt x="40" y="81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7"/>
                  </a:cubicBezTo>
                  <a:cubicBezTo>
                    <a:pt x="113" y="35"/>
                    <a:pt x="113" y="33"/>
                    <a:pt x="113" y="31"/>
                  </a:cubicBezTo>
                  <a:cubicBezTo>
                    <a:pt x="113" y="26"/>
                    <a:pt x="109" y="23"/>
                    <a:pt x="109" y="23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2" y="6"/>
                    <a:pt x="88" y="5"/>
                    <a:pt x="85" y="5"/>
                  </a:cubicBezTo>
                  <a:cubicBezTo>
                    <a:pt x="82" y="5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4" y="2"/>
                    <a:pt x="50" y="0"/>
                    <a:pt x="47" y="0"/>
                  </a:cubicBezTo>
                </a:path>
              </a:pathLst>
            </a:custGeom>
            <a:solidFill>
              <a:srgbClr val="E2E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3" name="Freeform 98"/>
            <p:cNvSpPr>
              <a:spLocks noChangeArrowheads="1"/>
            </p:cNvSpPr>
            <p:nvPr/>
          </p:nvSpPr>
          <p:spPr bwMode="auto">
            <a:xfrm>
              <a:off x="4278347" y="192919"/>
              <a:ext cx="188982" cy="118114"/>
            </a:xfrm>
            <a:custGeom>
              <a:avLst/>
              <a:gdLst>
                <a:gd name="T0" fmla="*/ 61 w 61"/>
                <a:gd name="T1" fmla="*/ 0 h 38"/>
                <a:gd name="T2" fmla="*/ 0 w 61"/>
                <a:gd name="T3" fmla="*/ 38 h 38"/>
                <a:gd name="T4" fmla="*/ 0 w 61"/>
                <a:gd name="T5" fmla="*/ 38 h 38"/>
                <a:gd name="T6" fmla="*/ 61 w 61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38"/>
                <a:gd name="T14" fmla="*/ 61 w 61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38">
                  <a:moveTo>
                    <a:pt x="6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2C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4" name="Freeform 99"/>
            <p:cNvSpPr>
              <a:spLocks noEditPoints="1" noChangeArrowheads="1"/>
            </p:cNvSpPr>
            <p:nvPr/>
          </p:nvSpPr>
          <p:spPr bwMode="auto">
            <a:xfrm>
              <a:off x="4375463" y="391088"/>
              <a:ext cx="223104" cy="257226"/>
            </a:xfrm>
            <a:custGeom>
              <a:avLst/>
              <a:gdLst>
                <a:gd name="T0" fmla="*/ 72 w 72"/>
                <a:gd name="T1" fmla="*/ 54 h 83"/>
                <a:gd name="T2" fmla="*/ 26 w 72"/>
                <a:gd name="T3" fmla="*/ 83 h 83"/>
                <a:gd name="T4" fmla="*/ 26 w 72"/>
                <a:gd name="T5" fmla="*/ 83 h 83"/>
                <a:gd name="T6" fmla="*/ 72 w 72"/>
                <a:gd name="T7" fmla="*/ 54 h 83"/>
                <a:gd name="T8" fmla="*/ 43 w 72"/>
                <a:gd name="T9" fmla="*/ 0 h 83"/>
                <a:gd name="T10" fmla="*/ 0 w 72"/>
                <a:gd name="T11" fmla="*/ 27 h 83"/>
                <a:gd name="T12" fmla="*/ 0 w 72"/>
                <a:gd name="T13" fmla="*/ 27 h 83"/>
                <a:gd name="T14" fmla="*/ 43 w 72"/>
                <a:gd name="T15" fmla="*/ 0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83"/>
                <a:gd name="T26" fmla="*/ 72 w 72"/>
                <a:gd name="T27" fmla="*/ 83 h 8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83">
                  <a:moveTo>
                    <a:pt x="72" y="54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72" y="54"/>
                    <a:pt x="72" y="54"/>
                    <a:pt x="72" y="54"/>
                  </a:cubicBezTo>
                  <a:moveTo>
                    <a:pt x="43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940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5" name="Freeform 100"/>
            <p:cNvSpPr>
              <a:spLocks noChangeArrowheads="1"/>
            </p:cNvSpPr>
            <p:nvPr/>
          </p:nvSpPr>
          <p:spPr bwMode="auto">
            <a:xfrm>
              <a:off x="4278347" y="192919"/>
              <a:ext cx="465894" cy="650939"/>
            </a:xfrm>
            <a:custGeom>
              <a:avLst/>
              <a:gdLst>
                <a:gd name="T0" fmla="*/ 61 w 150"/>
                <a:gd name="T1" fmla="*/ 0 h 210"/>
                <a:gd name="T2" fmla="*/ 61 w 150"/>
                <a:gd name="T3" fmla="*/ 0 h 210"/>
                <a:gd name="T4" fmla="*/ 0 w 150"/>
                <a:gd name="T5" fmla="*/ 38 h 210"/>
                <a:gd name="T6" fmla="*/ 0 w 150"/>
                <a:gd name="T7" fmla="*/ 38 h 210"/>
                <a:gd name="T8" fmla="*/ 31 w 150"/>
                <a:gd name="T9" fmla="*/ 91 h 210"/>
                <a:gd name="T10" fmla="*/ 74 w 150"/>
                <a:gd name="T11" fmla="*/ 64 h 210"/>
                <a:gd name="T12" fmla="*/ 74 w 150"/>
                <a:gd name="T13" fmla="*/ 64 h 210"/>
                <a:gd name="T14" fmla="*/ 103 w 150"/>
                <a:gd name="T15" fmla="*/ 118 h 210"/>
                <a:gd name="T16" fmla="*/ 57 w 150"/>
                <a:gd name="T17" fmla="*/ 147 h 210"/>
                <a:gd name="T18" fmla="*/ 72 w 150"/>
                <a:gd name="T19" fmla="*/ 175 h 210"/>
                <a:gd name="T20" fmla="*/ 73 w 150"/>
                <a:gd name="T21" fmla="*/ 177 h 210"/>
                <a:gd name="T22" fmla="*/ 97 w 150"/>
                <a:gd name="T23" fmla="*/ 210 h 210"/>
                <a:gd name="T24" fmla="*/ 146 w 150"/>
                <a:gd name="T25" fmla="*/ 179 h 210"/>
                <a:gd name="T26" fmla="*/ 150 w 150"/>
                <a:gd name="T27" fmla="*/ 172 h 210"/>
                <a:gd name="T28" fmla="*/ 147 w 150"/>
                <a:gd name="T29" fmla="*/ 164 h 210"/>
                <a:gd name="T30" fmla="*/ 61 w 150"/>
                <a:gd name="T31" fmla="*/ 0 h 2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0"/>
                <a:gd name="T49" fmla="*/ 0 h 210"/>
                <a:gd name="T50" fmla="*/ 150 w 150"/>
                <a:gd name="T51" fmla="*/ 210 h 2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0" h="210"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1" y="55"/>
                    <a:pt x="22" y="73"/>
                    <a:pt x="31" y="9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61" y="157"/>
                    <a:pt x="67" y="166"/>
                    <a:pt x="72" y="175"/>
                  </a:cubicBezTo>
                  <a:cubicBezTo>
                    <a:pt x="73" y="177"/>
                    <a:pt x="73" y="177"/>
                    <a:pt x="73" y="177"/>
                  </a:cubicBezTo>
                  <a:cubicBezTo>
                    <a:pt x="80" y="188"/>
                    <a:pt x="88" y="199"/>
                    <a:pt x="97" y="210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9" y="177"/>
                    <a:pt x="150" y="174"/>
                    <a:pt x="150" y="172"/>
                  </a:cubicBezTo>
                  <a:cubicBezTo>
                    <a:pt x="150" y="168"/>
                    <a:pt x="147" y="164"/>
                    <a:pt x="147" y="164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2C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6" name="Freeform 101"/>
            <p:cNvSpPr>
              <a:spLocks noChangeArrowheads="1"/>
            </p:cNvSpPr>
            <p:nvPr/>
          </p:nvSpPr>
          <p:spPr bwMode="auto">
            <a:xfrm>
              <a:off x="4989655" y="1116833"/>
              <a:ext cx="1112895" cy="702121"/>
            </a:xfrm>
            <a:custGeom>
              <a:avLst/>
              <a:gdLst>
                <a:gd name="T0" fmla="*/ 763 w 848"/>
                <a:gd name="T1" fmla="*/ 535 h 535"/>
                <a:gd name="T2" fmla="*/ 430 w 848"/>
                <a:gd name="T3" fmla="*/ 381 h 535"/>
                <a:gd name="T4" fmla="*/ 458 w 848"/>
                <a:gd name="T5" fmla="*/ 260 h 535"/>
                <a:gd name="T6" fmla="*/ 404 w 848"/>
                <a:gd name="T7" fmla="*/ 237 h 535"/>
                <a:gd name="T8" fmla="*/ 331 w 848"/>
                <a:gd name="T9" fmla="*/ 338 h 535"/>
                <a:gd name="T10" fmla="*/ 0 w 848"/>
                <a:gd name="T11" fmla="*/ 185 h 535"/>
                <a:gd name="T12" fmla="*/ 85 w 848"/>
                <a:gd name="T13" fmla="*/ 0 h 535"/>
                <a:gd name="T14" fmla="*/ 848 w 848"/>
                <a:gd name="T15" fmla="*/ 350 h 535"/>
                <a:gd name="T16" fmla="*/ 763 w 848"/>
                <a:gd name="T17" fmla="*/ 535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8"/>
                <a:gd name="T28" fmla="*/ 0 h 535"/>
                <a:gd name="T29" fmla="*/ 848 w 848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8" h="535">
                  <a:moveTo>
                    <a:pt x="763" y="535"/>
                  </a:moveTo>
                  <a:lnTo>
                    <a:pt x="430" y="381"/>
                  </a:lnTo>
                  <a:lnTo>
                    <a:pt x="458" y="260"/>
                  </a:lnTo>
                  <a:lnTo>
                    <a:pt x="404" y="237"/>
                  </a:lnTo>
                  <a:lnTo>
                    <a:pt x="331" y="338"/>
                  </a:lnTo>
                  <a:lnTo>
                    <a:pt x="0" y="185"/>
                  </a:lnTo>
                  <a:lnTo>
                    <a:pt x="85" y="0"/>
                  </a:lnTo>
                  <a:lnTo>
                    <a:pt x="848" y="350"/>
                  </a:lnTo>
                  <a:lnTo>
                    <a:pt x="763" y="535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7" name="Freeform 102"/>
            <p:cNvSpPr>
              <a:spLocks noChangeArrowheads="1"/>
            </p:cNvSpPr>
            <p:nvPr/>
          </p:nvSpPr>
          <p:spPr bwMode="auto">
            <a:xfrm>
              <a:off x="4989655" y="1116833"/>
              <a:ext cx="1112895" cy="702121"/>
            </a:xfrm>
            <a:custGeom>
              <a:avLst/>
              <a:gdLst>
                <a:gd name="T0" fmla="*/ 763 w 848"/>
                <a:gd name="T1" fmla="*/ 535 h 535"/>
                <a:gd name="T2" fmla="*/ 430 w 848"/>
                <a:gd name="T3" fmla="*/ 381 h 535"/>
                <a:gd name="T4" fmla="*/ 458 w 848"/>
                <a:gd name="T5" fmla="*/ 260 h 535"/>
                <a:gd name="T6" fmla="*/ 404 w 848"/>
                <a:gd name="T7" fmla="*/ 237 h 535"/>
                <a:gd name="T8" fmla="*/ 331 w 848"/>
                <a:gd name="T9" fmla="*/ 338 h 535"/>
                <a:gd name="T10" fmla="*/ 0 w 848"/>
                <a:gd name="T11" fmla="*/ 185 h 535"/>
                <a:gd name="T12" fmla="*/ 85 w 848"/>
                <a:gd name="T13" fmla="*/ 0 h 535"/>
                <a:gd name="T14" fmla="*/ 848 w 848"/>
                <a:gd name="T15" fmla="*/ 350 h 535"/>
                <a:gd name="T16" fmla="*/ 763 w 848"/>
                <a:gd name="T17" fmla="*/ 535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8"/>
                <a:gd name="T28" fmla="*/ 0 h 535"/>
                <a:gd name="T29" fmla="*/ 848 w 848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8" h="535">
                  <a:moveTo>
                    <a:pt x="763" y="535"/>
                  </a:moveTo>
                  <a:lnTo>
                    <a:pt x="430" y="381"/>
                  </a:lnTo>
                  <a:lnTo>
                    <a:pt x="458" y="260"/>
                  </a:lnTo>
                  <a:lnTo>
                    <a:pt x="404" y="237"/>
                  </a:lnTo>
                  <a:lnTo>
                    <a:pt x="331" y="338"/>
                  </a:lnTo>
                  <a:lnTo>
                    <a:pt x="0" y="185"/>
                  </a:lnTo>
                  <a:lnTo>
                    <a:pt x="85" y="0"/>
                  </a:lnTo>
                  <a:lnTo>
                    <a:pt x="848" y="350"/>
                  </a:lnTo>
                  <a:lnTo>
                    <a:pt x="763" y="5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8" name="Freeform 103"/>
            <p:cNvSpPr>
              <a:spLocks noChangeArrowheads="1"/>
            </p:cNvSpPr>
            <p:nvPr/>
          </p:nvSpPr>
          <p:spPr bwMode="auto">
            <a:xfrm>
              <a:off x="5640594" y="1461988"/>
              <a:ext cx="356966" cy="263788"/>
            </a:xfrm>
            <a:custGeom>
              <a:avLst/>
              <a:gdLst>
                <a:gd name="T0" fmla="*/ 229 w 272"/>
                <a:gd name="T1" fmla="*/ 201 h 201"/>
                <a:gd name="T2" fmla="*/ 0 w 272"/>
                <a:gd name="T3" fmla="*/ 94 h 201"/>
                <a:gd name="T4" fmla="*/ 43 w 272"/>
                <a:gd name="T5" fmla="*/ 0 h 201"/>
                <a:gd name="T6" fmla="*/ 272 w 272"/>
                <a:gd name="T7" fmla="*/ 106 h 201"/>
                <a:gd name="T8" fmla="*/ 229 w 272"/>
                <a:gd name="T9" fmla="*/ 201 h 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01"/>
                <a:gd name="T17" fmla="*/ 272 w 272"/>
                <a:gd name="T18" fmla="*/ 201 h 2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01">
                  <a:moveTo>
                    <a:pt x="229" y="201"/>
                  </a:moveTo>
                  <a:lnTo>
                    <a:pt x="0" y="94"/>
                  </a:lnTo>
                  <a:lnTo>
                    <a:pt x="43" y="0"/>
                  </a:lnTo>
                  <a:lnTo>
                    <a:pt x="272" y="106"/>
                  </a:lnTo>
                  <a:lnTo>
                    <a:pt x="229" y="201"/>
                  </a:lnTo>
                  <a:close/>
                </a:path>
              </a:pathLst>
            </a:custGeom>
            <a:solidFill>
              <a:srgbClr val="A50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9" name="Freeform 104"/>
            <p:cNvSpPr>
              <a:spLocks noChangeArrowheads="1"/>
            </p:cNvSpPr>
            <p:nvPr/>
          </p:nvSpPr>
          <p:spPr bwMode="auto">
            <a:xfrm>
              <a:off x="5094645" y="1116833"/>
              <a:ext cx="732306" cy="118114"/>
            </a:xfrm>
            <a:custGeom>
              <a:avLst/>
              <a:gdLst>
                <a:gd name="T0" fmla="*/ 558 w 558"/>
                <a:gd name="T1" fmla="*/ 41 h 90"/>
                <a:gd name="T2" fmla="*/ 5 w 558"/>
                <a:gd name="T3" fmla="*/ 0 h 90"/>
                <a:gd name="T4" fmla="*/ 0 w 558"/>
                <a:gd name="T5" fmla="*/ 50 h 90"/>
                <a:gd name="T6" fmla="*/ 556 w 558"/>
                <a:gd name="T7" fmla="*/ 90 h 90"/>
                <a:gd name="T8" fmla="*/ 558 w 558"/>
                <a:gd name="T9" fmla="*/ 41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90"/>
                <a:gd name="T17" fmla="*/ 558 w 558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90">
                  <a:moveTo>
                    <a:pt x="558" y="41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556" y="90"/>
                  </a:lnTo>
                  <a:lnTo>
                    <a:pt x="558" y="41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0" name="Freeform 105"/>
            <p:cNvSpPr>
              <a:spLocks noChangeArrowheads="1"/>
            </p:cNvSpPr>
            <p:nvPr/>
          </p:nvSpPr>
          <p:spPr bwMode="auto">
            <a:xfrm>
              <a:off x="5094645" y="1116833"/>
              <a:ext cx="732306" cy="118114"/>
            </a:xfrm>
            <a:custGeom>
              <a:avLst/>
              <a:gdLst>
                <a:gd name="T0" fmla="*/ 558 w 558"/>
                <a:gd name="T1" fmla="*/ 41 h 90"/>
                <a:gd name="T2" fmla="*/ 5 w 558"/>
                <a:gd name="T3" fmla="*/ 0 h 90"/>
                <a:gd name="T4" fmla="*/ 0 w 558"/>
                <a:gd name="T5" fmla="*/ 50 h 90"/>
                <a:gd name="T6" fmla="*/ 556 w 558"/>
                <a:gd name="T7" fmla="*/ 90 h 90"/>
                <a:gd name="T8" fmla="*/ 558 w 558"/>
                <a:gd name="T9" fmla="*/ 41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90"/>
                <a:gd name="T17" fmla="*/ 558 w 558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90">
                  <a:moveTo>
                    <a:pt x="558" y="41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556" y="90"/>
                  </a:lnTo>
                  <a:lnTo>
                    <a:pt x="558" y="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1" name="Freeform 106"/>
            <p:cNvSpPr>
              <a:spLocks noChangeArrowheads="1"/>
            </p:cNvSpPr>
            <p:nvPr/>
          </p:nvSpPr>
          <p:spPr bwMode="auto">
            <a:xfrm>
              <a:off x="5531667" y="1055151"/>
              <a:ext cx="561697" cy="561697"/>
            </a:xfrm>
            <a:custGeom>
              <a:avLst/>
              <a:gdLst>
                <a:gd name="T0" fmla="*/ 36 w 428"/>
                <a:gd name="T1" fmla="*/ 0 h 428"/>
                <a:gd name="T2" fmla="*/ 428 w 428"/>
                <a:gd name="T3" fmla="*/ 395 h 428"/>
                <a:gd name="T4" fmla="*/ 393 w 428"/>
                <a:gd name="T5" fmla="*/ 428 h 428"/>
                <a:gd name="T6" fmla="*/ 0 w 428"/>
                <a:gd name="T7" fmla="*/ 36 h 428"/>
                <a:gd name="T8" fmla="*/ 36 w 428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8"/>
                <a:gd name="T16" fmla="*/ 0 h 428"/>
                <a:gd name="T17" fmla="*/ 428 w 428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8" h="428">
                  <a:moveTo>
                    <a:pt x="36" y="0"/>
                  </a:moveTo>
                  <a:lnTo>
                    <a:pt x="428" y="395"/>
                  </a:lnTo>
                  <a:lnTo>
                    <a:pt x="393" y="428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2" name="Freeform 107"/>
            <p:cNvSpPr>
              <a:spLocks noChangeArrowheads="1"/>
            </p:cNvSpPr>
            <p:nvPr/>
          </p:nvSpPr>
          <p:spPr bwMode="auto">
            <a:xfrm>
              <a:off x="5531667" y="1055151"/>
              <a:ext cx="561697" cy="561697"/>
            </a:xfrm>
            <a:custGeom>
              <a:avLst/>
              <a:gdLst>
                <a:gd name="T0" fmla="*/ 36 w 428"/>
                <a:gd name="T1" fmla="*/ 0 h 428"/>
                <a:gd name="T2" fmla="*/ 428 w 428"/>
                <a:gd name="T3" fmla="*/ 395 h 428"/>
                <a:gd name="T4" fmla="*/ 393 w 428"/>
                <a:gd name="T5" fmla="*/ 428 h 428"/>
                <a:gd name="T6" fmla="*/ 0 w 428"/>
                <a:gd name="T7" fmla="*/ 36 h 428"/>
                <a:gd name="T8" fmla="*/ 36 w 428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8"/>
                <a:gd name="T16" fmla="*/ 0 h 428"/>
                <a:gd name="T17" fmla="*/ 428 w 428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8" h="428">
                  <a:moveTo>
                    <a:pt x="36" y="0"/>
                  </a:moveTo>
                  <a:lnTo>
                    <a:pt x="428" y="395"/>
                  </a:lnTo>
                  <a:lnTo>
                    <a:pt x="393" y="428"/>
                  </a:lnTo>
                  <a:lnTo>
                    <a:pt x="0" y="36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3" name="Freeform 108"/>
            <p:cNvSpPr>
              <a:spLocks noChangeArrowheads="1"/>
            </p:cNvSpPr>
            <p:nvPr/>
          </p:nvSpPr>
          <p:spPr bwMode="auto">
            <a:xfrm>
              <a:off x="5408303" y="989532"/>
              <a:ext cx="307096" cy="236228"/>
            </a:xfrm>
            <a:custGeom>
              <a:avLst/>
              <a:gdLst>
                <a:gd name="T0" fmla="*/ 92 w 99"/>
                <a:gd name="T1" fmla="*/ 58 h 76"/>
                <a:gd name="T2" fmla="*/ 50 w 99"/>
                <a:gd name="T3" fmla="*/ 14 h 76"/>
                <a:gd name="T4" fmla="*/ 1 w 99"/>
                <a:gd name="T5" fmla="*/ 15 h 76"/>
                <a:gd name="T6" fmla="*/ 2 w 99"/>
                <a:gd name="T7" fmla="*/ 18 h 76"/>
                <a:gd name="T8" fmla="*/ 4 w 99"/>
                <a:gd name="T9" fmla="*/ 20 h 76"/>
                <a:gd name="T10" fmla="*/ 21 w 99"/>
                <a:gd name="T11" fmla="*/ 21 h 76"/>
                <a:gd name="T12" fmla="*/ 34 w 99"/>
                <a:gd name="T13" fmla="*/ 31 h 76"/>
                <a:gd name="T14" fmla="*/ 59 w 99"/>
                <a:gd name="T15" fmla="*/ 50 h 76"/>
                <a:gd name="T16" fmla="*/ 63 w 99"/>
                <a:gd name="T17" fmla="*/ 49 h 76"/>
                <a:gd name="T18" fmla="*/ 78 w 99"/>
                <a:gd name="T19" fmla="*/ 67 h 76"/>
                <a:gd name="T20" fmla="*/ 92 w 99"/>
                <a:gd name="T21" fmla="*/ 58 h 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9"/>
                <a:gd name="T34" fmla="*/ 0 h 76"/>
                <a:gd name="T35" fmla="*/ 99 w 99"/>
                <a:gd name="T36" fmla="*/ 76 h 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9" h="76">
                  <a:moveTo>
                    <a:pt x="92" y="58"/>
                  </a:moveTo>
                  <a:cubicBezTo>
                    <a:pt x="79" y="43"/>
                    <a:pt x="67" y="25"/>
                    <a:pt x="50" y="14"/>
                  </a:cubicBezTo>
                  <a:cubicBezTo>
                    <a:pt x="36" y="4"/>
                    <a:pt x="15" y="0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10" y="19"/>
                    <a:pt x="16" y="19"/>
                    <a:pt x="21" y="21"/>
                  </a:cubicBezTo>
                  <a:cubicBezTo>
                    <a:pt x="26" y="23"/>
                    <a:pt x="30" y="27"/>
                    <a:pt x="34" y="31"/>
                  </a:cubicBezTo>
                  <a:cubicBezTo>
                    <a:pt x="42" y="38"/>
                    <a:pt x="47" y="47"/>
                    <a:pt x="59" y="50"/>
                  </a:cubicBezTo>
                  <a:cubicBezTo>
                    <a:pt x="61" y="51"/>
                    <a:pt x="62" y="50"/>
                    <a:pt x="63" y="49"/>
                  </a:cubicBezTo>
                  <a:cubicBezTo>
                    <a:pt x="68" y="55"/>
                    <a:pt x="73" y="61"/>
                    <a:pt x="78" y="67"/>
                  </a:cubicBezTo>
                  <a:cubicBezTo>
                    <a:pt x="85" y="76"/>
                    <a:pt x="99" y="66"/>
                    <a:pt x="92" y="58"/>
                  </a:cubicBezTo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4" name="Freeform 109"/>
            <p:cNvSpPr>
              <a:spLocks noChangeArrowheads="1"/>
            </p:cNvSpPr>
            <p:nvPr/>
          </p:nvSpPr>
          <p:spPr bwMode="auto">
            <a:xfrm>
              <a:off x="5756083" y="1148330"/>
              <a:ext cx="219167" cy="170609"/>
            </a:xfrm>
            <a:custGeom>
              <a:avLst/>
              <a:gdLst>
                <a:gd name="T0" fmla="*/ 49 w 71"/>
                <a:gd name="T1" fmla="*/ 16 h 55"/>
                <a:gd name="T2" fmla="*/ 2 w 71"/>
                <a:gd name="T3" fmla="*/ 11 h 55"/>
                <a:gd name="T4" fmla="*/ 2 w 71"/>
                <a:gd name="T5" fmla="*/ 20 h 55"/>
                <a:gd name="T6" fmla="*/ 34 w 71"/>
                <a:gd name="T7" fmla="*/ 31 h 55"/>
                <a:gd name="T8" fmla="*/ 49 w 71"/>
                <a:gd name="T9" fmla="*/ 35 h 55"/>
                <a:gd name="T10" fmla="*/ 56 w 71"/>
                <a:gd name="T11" fmla="*/ 50 h 55"/>
                <a:gd name="T12" fmla="*/ 63 w 71"/>
                <a:gd name="T13" fmla="*/ 52 h 55"/>
                <a:gd name="T14" fmla="*/ 49 w 71"/>
                <a:gd name="T15" fmla="*/ 16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"/>
                <a:gd name="T25" fmla="*/ 0 h 55"/>
                <a:gd name="T26" fmla="*/ 71 w 71"/>
                <a:gd name="T27" fmla="*/ 55 h 5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" h="55">
                  <a:moveTo>
                    <a:pt x="49" y="16"/>
                  </a:moveTo>
                  <a:cubicBezTo>
                    <a:pt x="39" y="8"/>
                    <a:pt x="13" y="0"/>
                    <a:pt x="2" y="11"/>
                  </a:cubicBezTo>
                  <a:cubicBezTo>
                    <a:pt x="0" y="13"/>
                    <a:pt x="0" y="17"/>
                    <a:pt x="2" y="20"/>
                  </a:cubicBezTo>
                  <a:cubicBezTo>
                    <a:pt x="8" y="30"/>
                    <a:pt x="24" y="29"/>
                    <a:pt x="34" y="31"/>
                  </a:cubicBezTo>
                  <a:cubicBezTo>
                    <a:pt x="39" y="32"/>
                    <a:pt x="45" y="33"/>
                    <a:pt x="49" y="35"/>
                  </a:cubicBezTo>
                  <a:cubicBezTo>
                    <a:pt x="54" y="39"/>
                    <a:pt x="55" y="44"/>
                    <a:pt x="56" y="50"/>
                  </a:cubicBezTo>
                  <a:cubicBezTo>
                    <a:pt x="57" y="54"/>
                    <a:pt x="61" y="55"/>
                    <a:pt x="63" y="52"/>
                  </a:cubicBezTo>
                  <a:cubicBezTo>
                    <a:pt x="71" y="38"/>
                    <a:pt x="60" y="23"/>
                    <a:pt x="49" y="16"/>
                  </a:cubicBezTo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5" name="Rectangle 110"/>
            <p:cNvSpPr>
              <a:spLocks noChangeArrowheads="1"/>
            </p:cNvSpPr>
            <p:nvPr/>
          </p:nvSpPr>
          <p:spPr bwMode="auto">
            <a:xfrm>
              <a:off x="5097270" y="1116833"/>
              <a:ext cx="1312" cy="1312"/>
            </a:xfrm>
            <a:prstGeom prst="rect">
              <a:avLst/>
            </a:prstGeom>
            <a:solidFill>
              <a:srgbClr val="074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6" name="Freeform 111"/>
            <p:cNvSpPr>
              <a:spLocks noChangeArrowheads="1"/>
            </p:cNvSpPr>
            <p:nvPr/>
          </p:nvSpPr>
          <p:spPr bwMode="auto">
            <a:xfrm>
              <a:off x="5097270" y="1116833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7" name="Freeform 113"/>
            <p:cNvSpPr>
              <a:spLocks noChangeArrowheads="1"/>
            </p:cNvSpPr>
            <p:nvPr/>
          </p:nvSpPr>
          <p:spPr bwMode="auto">
            <a:xfrm>
              <a:off x="5683902" y="1157516"/>
              <a:ext cx="6562" cy="656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8" name="Freeform 115"/>
            <p:cNvSpPr>
              <a:spLocks noChangeArrowheads="1"/>
            </p:cNvSpPr>
            <p:nvPr/>
          </p:nvSpPr>
          <p:spPr bwMode="auto">
            <a:xfrm>
              <a:off x="4989655" y="1116833"/>
              <a:ext cx="614192" cy="440959"/>
            </a:xfrm>
            <a:custGeom>
              <a:avLst/>
              <a:gdLst>
                <a:gd name="T0" fmla="*/ 85 w 468"/>
                <a:gd name="T1" fmla="*/ 0 h 336"/>
                <a:gd name="T2" fmla="*/ 0 w 468"/>
                <a:gd name="T3" fmla="*/ 185 h 336"/>
                <a:gd name="T4" fmla="*/ 331 w 468"/>
                <a:gd name="T5" fmla="*/ 336 h 336"/>
                <a:gd name="T6" fmla="*/ 404 w 468"/>
                <a:gd name="T7" fmla="*/ 237 h 336"/>
                <a:gd name="T8" fmla="*/ 404 w 468"/>
                <a:gd name="T9" fmla="*/ 237 h 336"/>
                <a:gd name="T10" fmla="*/ 404 w 468"/>
                <a:gd name="T11" fmla="*/ 237 h 336"/>
                <a:gd name="T12" fmla="*/ 432 w 468"/>
                <a:gd name="T13" fmla="*/ 249 h 336"/>
                <a:gd name="T14" fmla="*/ 468 w 468"/>
                <a:gd name="T15" fmla="*/ 175 h 336"/>
                <a:gd name="T16" fmla="*/ 212 w 468"/>
                <a:gd name="T17" fmla="*/ 59 h 336"/>
                <a:gd name="T18" fmla="*/ 80 w 468"/>
                <a:gd name="T19" fmla="*/ 50 h 336"/>
                <a:gd name="T20" fmla="*/ 85 w 468"/>
                <a:gd name="T21" fmla="*/ 0 h 336"/>
                <a:gd name="T22" fmla="*/ 85 w 468"/>
                <a:gd name="T23" fmla="*/ 0 h 336"/>
                <a:gd name="T24" fmla="*/ 85 w 468"/>
                <a:gd name="T25" fmla="*/ 0 h 3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8"/>
                <a:gd name="T40" fmla="*/ 0 h 336"/>
                <a:gd name="T41" fmla="*/ 468 w 468"/>
                <a:gd name="T42" fmla="*/ 336 h 3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8" h="336">
                  <a:moveTo>
                    <a:pt x="85" y="0"/>
                  </a:moveTo>
                  <a:lnTo>
                    <a:pt x="0" y="185"/>
                  </a:lnTo>
                  <a:lnTo>
                    <a:pt x="331" y="336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32" y="249"/>
                  </a:lnTo>
                  <a:lnTo>
                    <a:pt x="468" y="175"/>
                  </a:lnTo>
                  <a:lnTo>
                    <a:pt x="212" y="59"/>
                  </a:lnTo>
                  <a:lnTo>
                    <a:pt x="80" y="5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9" name="Freeform 116"/>
            <p:cNvSpPr>
              <a:spLocks noChangeArrowheads="1"/>
            </p:cNvSpPr>
            <p:nvPr/>
          </p:nvSpPr>
          <p:spPr bwMode="auto">
            <a:xfrm>
              <a:off x="4989655" y="1116833"/>
              <a:ext cx="614192" cy="440959"/>
            </a:xfrm>
            <a:custGeom>
              <a:avLst/>
              <a:gdLst>
                <a:gd name="T0" fmla="*/ 85 w 468"/>
                <a:gd name="T1" fmla="*/ 0 h 336"/>
                <a:gd name="T2" fmla="*/ 0 w 468"/>
                <a:gd name="T3" fmla="*/ 185 h 336"/>
                <a:gd name="T4" fmla="*/ 331 w 468"/>
                <a:gd name="T5" fmla="*/ 336 h 336"/>
                <a:gd name="T6" fmla="*/ 404 w 468"/>
                <a:gd name="T7" fmla="*/ 237 h 336"/>
                <a:gd name="T8" fmla="*/ 404 w 468"/>
                <a:gd name="T9" fmla="*/ 237 h 336"/>
                <a:gd name="T10" fmla="*/ 404 w 468"/>
                <a:gd name="T11" fmla="*/ 237 h 336"/>
                <a:gd name="T12" fmla="*/ 432 w 468"/>
                <a:gd name="T13" fmla="*/ 249 h 336"/>
                <a:gd name="T14" fmla="*/ 468 w 468"/>
                <a:gd name="T15" fmla="*/ 175 h 336"/>
                <a:gd name="T16" fmla="*/ 212 w 468"/>
                <a:gd name="T17" fmla="*/ 59 h 336"/>
                <a:gd name="T18" fmla="*/ 80 w 468"/>
                <a:gd name="T19" fmla="*/ 50 h 336"/>
                <a:gd name="T20" fmla="*/ 85 w 468"/>
                <a:gd name="T21" fmla="*/ 0 h 336"/>
                <a:gd name="T22" fmla="*/ 85 w 468"/>
                <a:gd name="T23" fmla="*/ 0 h 336"/>
                <a:gd name="T24" fmla="*/ 85 w 468"/>
                <a:gd name="T25" fmla="*/ 0 h 3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8"/>
                <a:gd name="T40" fmla="*/ 0 h 336"/>
                <a:gd name="T41" fmla="*/ 468 w 468"/>
                <a:gd name="T42" fmla="*/ 336 h 3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8" h="336">
                  <a:moveTo>
                    <a:pt x="85" y="0"/>
                  </a:moveTo>
                  <a:lnTo>
                    <a:pt x="0" y="185"/>
                  </a:lnTo>
                  <a:lnTo>
                    <a:pt x="331" y="336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32" y="249"/>
                  </a:lnTo>
                  <a:lnTo>
                    <a:pt x="468" y="175"/>
                  </a:lnTo>
                  <a:lnTo>
                    <a:pt x="212" y="59"/>
                  </a:lnTo>
                  <a:lnTo>
                    <a:pt x="80" y="5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0" name="Freeform 117"/>
            <p:cNvSpPr>
              <a:spLocks noChangeArrowheads="1"/>
            </p:cNvSpPr>
            <p:nvPr/>
          </p:nvSpPr>
          <p:spPr bwMode="auto">
            <a:xfrm>
              <a:off x="5094645" y="1116833"/>
              <a:ext cx="559072" cy="106302"/>
            </a:xfrm>
            <a:custGeom>
              <a:avLst/>
              <a:gdLst>
                <a:gd name="T0" fmla="*/ 5 w 426"/>
                <a:gd name="T1" fmla="*/ 0 h 81"/>
                <a:gd name="T2" fmla="*/ 5 w 426"/>
                <a:gd name="T3" fmla="*/ 0 h 81"/>
                <a:gd name="T4" fmla="*/ 0 w 426"/>
                <a:gd name="T5" fmla="*/ 50 h 81"/>
                <a:gd name="T6" fmla="*/ 132 w 426"/>
                <a:gd name="T7" fmla="*/ 59 h 81"/>
                <a:gd name="T8" fmla="*/ 132 w 426"/>
                <a:gd name="T9" fmla="*/ 59 h 81"/>
                <a:gd name="T10" fmla="*/ 132 w 426"/>
                <a:gd name="T11" fmla="*/ 59 h 81"/>
                <a:gd name="T12" fmla="*/ 265 w 426"/>
                <a:gd name="T13" fmla="*/ 69 h 81"/>
                <a:gd name="T14" fmla="*/ 426 w 426"/>
                <a:gd name="T15" fmla="*/ 81 h 81"/>
                <a:gd name="T16" fmla="*/ 371 w 426"/>
                <a:gd name="T17" fmla="*/ 26 h 81"/>
                <a:gd name="T18" fmla="*/ 371 w 426"/>
                <a:gd name="T19" fmla="*/ 26 h 81"/>
                <a:gd name="T20" fmla="*/ 371 w 426"/>
                <a:gd name="T21" fmla="*/ 26 h 81"/>
                <a:gd name="T22" fmla="*/ 5 w 426"/>
                <a:gd name="T23" fmla="*/ 0 h 8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6"/>
                <a:gd name="T37" fmla="*/ 0 h 81"/>
                <a:gd name="T38" fmla="*/ 426 w 426"/>
                <a:gd name="T39" fmla="*/ 81 h 8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6" h="81">
                  <a:moveTo>
                    <a:pt x="5" y="0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265" y="69"/>
                  </a:lnTo>
                  <a:lnTo>
                    <a:pt x="426" y="81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1" name="Freeform 118"/>
            <p:cNvSpPr>
              <a:spLocks noChangeArrowheads="1"/>
            </p:cNvSpPr>
            <p:nvPr/>
          </p:nvSpPr>
          <p:spPr bwMode="auto">
            <a:xfrm>
              <a:off x="5094645" y="1116833"/>
              <a:ext cx="559072" cy="106302"/>
            </a:xfrm>
            <a:custGeom>
              <a:avLst/>
              <a:gdLst>
                <a:gd name="T0" fmla="*/ 5 w 426"/>
                <a:gd name="T1" fmla="*/ 0 h 81"/>
                <a:gd name="T2" fmla="*/ 5 w 426"/>
                <a:gd name="T3" fmla="*/ 0 h 81"/>
                <a:gd name="T4" fmla="*/ 0 w 426"/>
                <a:gd name="T5" fmla="*/ 50 h 81"/>
                <a:gd name="T6" fmla="*/ 132 w 426"/>
                <a:gd name="T7" fmla="*/ 59 h 81"/>
                <a:gd name="T8" fmla="*/ 132 w 426"/>
                <a:gd name="T9" fmla="*/ 59 h 81"/>
                <a:gd name="T10" fmla="*/ 132 w 426"/>
                <a:gd name="T11" fmla="*/ 59 h 81"/>
                <a:gd name="T12" fmla="*/ 265 w 426"/>
                <a:gd name="T13" fmla="*/ 69 h 81"/>
                <a:gd name="T14" fmla="*/ 426 w 426"/>
                <a:gd name="T15" fmla="*/ 81 h 81"/>
                <a:gd name="T16" fmla="*/ 371 w 426"/>
                <a:gd name="T17" fmla="*/ 26 h 81"/>
                <a:gd name="T18" fmla="*/ 371 w 426"/>
                <a:gd name="T19" fmla="*/ 26 h 81"/>
                <a:gd name="T20" fmla="*/ 371 w 426"/>
                <a:gd name="T21" fmla="*/ 26 h 81"/>
                <a:gd name="T22" fmla="*/ 5 w 426"/>
                <a:gd name="T23" fmla="*/ 0 h 8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6"/>
                <a:gd name="T37" fmla="*/ 0 h 81"/>
                <a:gd name="T38" fmla="*/ 426 w 426"/>
                <a:gd name="T39" fmla="*/ 81 h 8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6" h="81">
                  <a:moveTo>
                    <a:pt x="5" y="0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265" y="69"/>
                  </a:lnTo>
                  <a:lnTo>
                    <a:pt x="426" y="81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2" name="Freeform 119"/>
            <p:cNvSpPr>
              <a:spLocks noChangeArrowheads="1"/>
            </p:cNvSpPr>
            <p:nvPr/>
          </p:nvSpPr>
          <p:spPr bwMode="auto">
            <a:xfrm>
              <a:off x="5565788" y="1136518"/>
              <a:ext cx="102365" cy="91866"/>
            </a:xfrm>
            <a:custGeom>
              <a:avLst/>
              <a:gdLst>
                <a:gd name="T0" fmla="*/ 0 w 33"/>
                <a:gd name="T1" fmla="*/ 0 h 30"/>
                <a:gd name="T2" fmla="*/ 5 w 33"/>
                <a:gd name="T3" fmla="*/ 5 h 30"/>
                <a:gd name="T4" fmla="*/ 28 w 33"/>
                <a:gd name="T5" fmla="*/ 28 h 30"/>
                <a:gd name="T6" fmla="*/ 30 w 33"/>
                <a:gd name="T7" fmla="*/ 30 h 30"/>
                <a:gd name="T8" fmla="*/ 33 w 33"/>
                <a:gd name="T9" fmla="*/ 23 h 30"/>
                <a:gd name="T10" fmla="*/ 27 w 33"/>
                <a:gd name="T11" fmla="*/ 20 h 30"/>
                <a:gd name="T12" fmla="*/ 12 w 33"/>
                <a:gd name="T13" fmla="*/ 2 h 30"/>
                <a:gd name="T14" fmla="*/ 9 w 33"/>
                <a:gd name="T15" fmla="*/ 3 h 30"/>
                <a:gd name="T16" fmla="*/ 8 w 33"/>
                <a:gd name="T17" fmla="*/ 3 h 30"/>
                <a:gd name="T18" fmla="*/ 0 w 3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30"/>
                <a:gd name="T32" fmla="*/ 33 w 33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30"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1" y="23"/>
                    <a:pt x="29" y="22"/>
                    <a:pt x="27" y="20"/>
                  </a:cubicBezTo>
                  <a:cubicBezTo>
                    <a:pt x="22" y="14"/>
                    <a:pt x="17" y="8"/>
                    <a:pt x="12" y="2"/>
                  </a:cubicBezTo>
                  <a:cubicBezTo>
                    <a:pt x="12" y="3"/>
                    <a:pt x="11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5" y="2"/>
                    <a:pt x="2" y="1"/>
                    <a:pt x="0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3" name="Freeform 120"/>
            <p:cNvSpPr>
              <a:spLocks noChangeArrowheads="1"/>
            </p:cNvSpPr>
            <p:nvPr/>
          </p:nvSpPr>
          <p:spPr bwMode="auto">
            <a:xfrm>
              <a:off x="5410928" y="1005281"/>
              <a:ext cx="279536" cy="202106"/>
            </a:xfrm>
            <a:custGeom>
              <a:avLst/>
              <a:gdLst>
                <a:gd name="T0" fmla="*/ 23 w 90"/>
                <a:gd name="T1" fmla="*/ 0 h 65"/>
                <a:gd name="T2" fmla="*/ 0 w 90"/>
                <a:gd name="T3" fmla="*/ 10 h 65"/>
                <a:gd name="T4" fmla="*/ 0 w 90"/>
                <a:gd name="T5" fmla="*/ 11 h 65"/>
                <a:gd name="T6" fmla="*/ 1 w 90"/>
                <a:gd name="T7" fmla="*/ 13 h 65"/>
                <a:gd name="T8" fmla="*/ 3 w 90"/>
                <a:gd name="T9" fmla="*/ 15 h 65"/>
                <a:gd name="T10" fmla="*/ 3 w 90"/>
                <a:gd name="T11" fmla="*/ 15 h 65"/>
                <a:gd name="T12" fmla="*/ 11 w 90"/>
                <a:gd name="T13" fmla="*/ 14 h 65"/>
                <a:gd name="T14" fmla="*/ 20 w 90"/>
                <a:gd name="T15" fmla="*/ 16 h 65"/>
                <a:gd name="T16" fmla="*/ 33 w 90"/>
                <a:gd name="T17" fmla="*/ 26 h 65"/>
                <a:gd name="T18" fmla="*/ 33 w 90"/>
                <a:gd name="T19" fmla="*/ 26 h 65"/>
                <a:gd name="T20" fmla="*/ 33 w 90"/>
                <a:gd name="T21" fmla="*/ 26 h 65"/>
                <a:gd name="T22" fmla="*/ 33 w 90"/>
                <a:gd name="T23" fmla="*/ 26 h 65"/>
                <a:gd name="T24" fmla="*/ 33 w 90"/>
                <a:gd name="T25" fmla="*/ 26 h 65"/>
                <a:gd name="T26" fmla="*/ 33 w 90"/>
                <a:gd name="T27" fmla="*/ 26 h 65"/>
                <a:gd name="T28" fmla="*/ 34 w 90"/>
                <a:gd name="T29" fmla="*/ 26 h 65"/>
                <a:gd name="T30" fmla="*/ 34 w 90"/>
                <a:gd name="T31" fmla="*/ 26 h 65"/>
                <a:gd name="T32" fmla="*/ 34 w 90"/>
                <a:gd name="T33" fmla="*/ 26 h 65"/>
                <a:gd name="T34" fmla="*/ 34 w 90"/>
                <a:gd name="T35" fmla="*/ 26 h 65"/>
                <a:gd name="T36" fmla="*/ 34 w 90"/>
                <a:gd name="T37" fmla="*/ 26 h 65"/>
                <a:gd name="T38" fmla="*/ 34 w 90"/>
                <a:gd name="T39" fmla="*/ 26 h 65"/>
                <a:gd name="T40" fmla="*/ 34 w 90"/>
                <a:gd name="T41" fmla="*/ 26 h 65"/>
                <a:gd name="T42" fmla="*/ 34 w 90"/>
                <a:gd name="T43" fmla="*/ 27 h 65"/>
                <a:gd name="T44" fmla="*/ 34 w 90"/>
                <a:gd name="T45" fmla="*/ 27 h 65"/>
                <a:gd name="T46" fmla="*/ 50 w 90"/>
                <a:gd name="T47" fmla="*/ 42 h 65"/>
                <a:gd name="T48" fmla="*/ 50 w 90"/>
                <a:gd name="T49" fmla="*/ 42 h 65"/>
                <a:gd name="T50" fmla="*/ 50 w 90"/>
                <a:gd name="T51" fmla="*/ 42 h 65"/>
                <a:gd name="T52" fmla="*/ 58 w 90"/>
                <a:gd name="T53" fmla="*/ 45 h 65"/>
                <a:gd name="T54" fmla="*/ 59 w 90"/>
                <a:gd name="T55" fmla="*/ 45 h 65"/>
                <a:gd name="T56" fmla="*/ 62 w 90"/>
                <a:gd name="T57" fmla="*/ 44 h 65"/>
                <a:gd name="T58" fmla="*/ 77 w 90"/>
                <a:gd name="T59" fmla="*/ 62 h 65"/>
                <a:gd name="T60" fmla="*/ 83 w 90"/>
                <a:gd name="T61" fmla="*/ 65 h 65"/>
                <a:gd name="T62" fmla="*/ 90 w 90"/>
                <a:gd name="T63" fmla="*/ 51 h 65"/>
                <a:gd name="T64" fmla="*/ 88 w 90"/>
                <a:gd name="T65" fmla="*/ 49 h 65"/>
                <a:gd name="T66" fmla="*/ 51 w 90"/>
                <a:gd name="T67" fmla="*/ 10 h 65"/>
                <a:gd name="T68" fmla="*/ 51 w 90"/>
                <a:gd name="T69" fmla="*/ 10 h 65"/>
                <a:gd name="T70" fmla="*/ 51 w 90"/>
                <a:gd name="T71" fmla="*/ 10 h 65"/>
                <a:gd name="T72" fmla="*/ 51 w 90"/>
                <a:gd name="T73" fmla="*/ 10 h 65"/>
                <a:gd name="T74" fmla="*/ 51 w 90"/>
                <a:gd name="T75" fmla="*/ 10 h 65"/>
                <a:gd name="T76" fmla="*/ 51 w 90"/>
                <a:gd name="T77" fmla="*/ 10 h 65"/>
                <a:gd name="T78" fmla="*/ 51 w 90"/>
                <a:gd name="T79" fmla="*/ 9 h 65"/>
                <a:gd name="T80" fmla="*/ 51 w 90"/>
                <a:gd name="T81" fmla="*/ 9 h 65"/>
                <a:gd name="T82" fmla="*/ 51 w 90"/>
                <a:gd name="T83" fmla="*/ 9 h 65"/>
                <a:gd name="T84" fmla="*/ 50 w 90"/>
                <a:gd name="T85" fmla="*/ 9 h 65"/>
                <a:gd name="T86" fmla="*/ 50 w 90"/>
                <a:gd name="T87" fmla="*/ 9 h 65"/>
                <a:gd name="T88" fmla="*/ 50 w 90"/>
                <a:gd name="T89" fmla="*/ 9 h 65"/>
                <a:gd name="T90" fmla="*/ 50 w 90"/>
                <a:gd name="T91" fmla="*/ 9 h 65"/>
                <a:gd name="T92" fmla="*/ 50 w 90"/>
                <a:gd name="T93" fmla="*/ 9 h 65"/>
                <a:gd name="T94" fmla="*/ 50 w 90"/>
                <a:gd name="T95" fmla="*/ 9 h 65"/>
                <a:gd name="T96" fmla="*/ 50 w 90"/>
                <a:gd name="T97" fmla="*/ 9 h 65"/>
                <a:gd name="T98" fmla="*/ 50 w 90"/>
                <a:gd name="T99" fmla="*/ 9 h 65"/>
                <a:gd name="T100" fmla="*/ 50 w 90"/>
                <a:gd name="T101" fmla="*/ 9 h 65"/>
                <a:gd name="T102" fmla="*/ 49 w 90"/>
                <a:gd name="T103" fmla="*/ 9 h 65"/>
                <a:gd name="T104" fmla="*/ 23 w 90"/>
                <a:gd name="T105" fmla="*/ 0 h 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0"/>
                <a:gd name="T160" fmla="*/ 0 h 65"/>
                <a:gd name="T161" fmla="*/ 90 w 90"/>
                <a:gd name="T162" fmla="*/ 65 h 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0" h="65">
                  <a:moveTo>
                    <a:pt x="23" y="0"/>
                  </a:moveTo>
                  <a:cubicBezTo>
                    <a:pt x="15" y="0"/>
                    <a:pt x="7" y="3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6" y="15"/>
                    <a:pt x="8" y="14"/>
                    <a:pt x="11" y="14"/>
                  </a:cubicBezTo>
                  <a:cubicBezTo>
                    <a:pt x="14" y="14"/>
                    <a:pt x="17" y="15"/>
                    <a:pt x="20" y="16"/>
                  </a:cubicBezTo>
                  <a:cubicBezTo>
                    <a:pt x="25" y="18"/>
                    <a:pt x="29" y="22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40" y="32"/>
                    <a:pt x="44" y="38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5" y="44"/>
                    <a:pt x="58" y="45"/>
                  </a:cubicBezTo>
                  <a:cubicBezTo>
                    <a:pt x="58" y="45"/>
                    <a:pt x="59" y="45"/>
                    <a:pt x="59" y="45"/>
                  </a:cubicBezTo>
                  <a:cubicBezTo>
                    <a:pt x="61" y="45"/>
                    <a:pt x="62" y="45"/>
                    <a:pt x="62" y="44"/>
                  </a:cubicBezTo>
                  <a:cubicBezTo>
                    <a:pt x="67" y="50"/>
                    <a:pt x="72" y="56"/>
                    <a:pt x="77" y="62"/>
                  </a:cubicBezTo>
                  <a:cubicBezTo>
                    <a:pt x="79" y="64"/>
                    <a:pt x="81" y="65"/>
                    <a:pt x="83" y="65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89" y="51"/>
                    <a:pt x="89" y="50"/>
                    <a:pt x="88" y="49"/>
                  </a:cubicBezTo>
                  <a:cubicBezTo>
                    <a:pt x="77" y="36"/>
                    <a:pt x="66" y="2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49" y="9"/>
                  </a:cubicBezTo>
                  <a:cubicBezTo>
                    <a:pt x="42" y="3"/>
                    <a:pt x="32" y="0"/>
                    <a:pt x="23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4" name="Rectangle 121"/>
            <p:cNvSpPr>
              <a:spLocks noChangeArrowheads="1"/>
            </p:cNvSpPr>
            <p:nvPr/>
          </p:nvSpPr>
          <p:spPr bwMode="auto">
            <a:xfrm>
              <a:off x="5097270" y="1116833"/>
              <a:ext cx="1312" cy="1312"/>
            </a:xfrm>
            <a:prstGeom prst="rect">
              <a:avLst/>
            </a:prstGeom>
            <a:solidFill>
              <a:srgbClr val="074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5" name="Freeform 122"/>
            <p:cNvSpPr>
              <a:spLocks noChangeArrowheads="1"/>
            </p:cNvSpPr>
            <p:nvPr/>
          </p:nvSpPr>
          <p:spPr bwMode="auto">
            <a:xfrm>
              <a:off x="5094645" y="1213948"/>
              <a:ext cx="359591" cy="259851"/>
            </a:xfrm>
            <a:custGeom>
              <a:avLst/>
              <a:gdLst>
                <a:gd name="T0" fmla="*/ 229 w 274"/>
                <a:gd name="T1" fmla="*/ 198 h 198"/>
                <a:gd name="T2" fmla="*/ 0 w 274"/>
                <a:gd name="T3" fmla="*/ 94 h 198"/>
                <a:gd name="T4" fmla="*/ 43 w 274"/>
                <a:gd name="T5" fmla="*/ 0 h 198"/>
                <a:gd name="T6" fmla="*/ 274 w 274"/>
                <a:gd name="T7" fmla="*/ 106 h 198"/>
                <a:gd name="T8" fmla="*/ 229 w 274"/>
                <a:gd name="T9" fmla="*/ 198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"/>
                <a:gd name="T16" fmla="*/ 0 h 198"/>
                <a:gd name="T17" fmla="*/ 274 w 274"/>
                <a:gd name="T18" fmla="*/ 198 h 1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" h="198">
                  <a:moveTo>
                    <a:pt x="229" y="198"/>
                  </a:moveTo>
                  <a:lnTo>
                    <a:pt x="0" y="94"/>
                  </a:lnTo>
                  <a:lnTo>
                    <a:pt x="43" y="0"/>
                  </a:lnTo>
                  <a:lnTo>
                    <a:pt x="274" y="106"/>
                  </a:lnTo>
                  <a:lnTo>
                    <a:pt x="229" y="198"/>
                  </a:lnTo>
                  <a:close/>
                </a:path>
              </a:pathLst>
            </a:custGeom>
            <a:solidFill>
              <a:srgbClr val="4E7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6" name="Freeform 123"/>
            <p:cNvSpPr>
              <a:spLocks noChangeArrowheads="1"/>
            </p:cNvSpPr>
            <p:nvPr/>
          </p:nvSpPr>
          <p:spPr bwMode="auto">
            <a:xfrm>
              <a:off x="598444" y="0"/>
              <a:ext cx="859607" cy="251976"/>
            </a:xfrm>
            <a:custGeom>
              <a:avLst/>
              <a:gdLst>
                <a:gd name="T0" fmla="*/ 655 w 655"/>
                <a:gd name="T1" fmla="*/ 69 h 192"/>
                <a:gd name="T2" fmla="*/ 12 w 655"/>
                <a:gd name="T3" fmla="*/ 192 h 192"/>
                <a:gd name="T4" fmla="*/ 0 w 655"/>
                <a:gd name="T5" fmla="*/ 123 h 192"/>
                <a:gd name="T6" fmla="*/ 643 w 655"/>
                <a:gd name="T7" fmla="*/ 0 h 192"/>
                <a:gd name="T8" fmla="*/ 655 w 655"/>
                <a:gd name="T9" fmla="*/ 69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192"/>
                <a:gd name="T17" fmla="*/ 655 w 655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192">
                  <a:moveTo>
                    <a:pt x="655" y="69"/>
                  </a:moveTo>
                  <a:lnTo>
                    <a:pt x="12" y="192"/>
                  </a:lnTo>
                  <a:lnTo>
                    <a:pt x="0" y="123"/>
                  </a:lnTo>
                  <a:lnTo>
                    <a:pt x="643" y="0"/>
                  </a:lnTo>
                  <a:lnTo>
                    <a:pt x="655" y="69"/>
                  </a:lnTo>
                  <a:close/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7" name="Freeform 124"/>
            <p:cNvSpPr>
              <a:spLocks noChangeArrowheads="1"/>
            </p:cNvSpPr>
            <p:nvPr/>
          </p:nvSpPr>
          <p:spPr bwMode="auto">
            <a:xfrm>
              <a:off x="598444" y="0"/>
              <a:ext cx="859607" cy="251976"/>
            </a:xfrm>
            <a:custGeom>
              <a:avLst/>
              <a:gdLst>
                <a:gd name="T0" fmla="*/ 655 w 655"/>
                <a:gd name="T1" fmla="*/ 69 h 192"/>
                <a:gd name="T2" fmla="*/ 12 w 655"/>
                <a:gd name="T3" fmla="*/ 192 h 192"/>
                <a:gd name="T4" fmla="*/ 0 w 655"/>
                <a:gd name="T5" fmla="*/ 123 h 192"/>
                <a:gd name="T6" fmla="*/ 643 w 655"/>
                <a:gd name="T7" fmla="*/ 0 h 192"/>
                <a:gd name="T8" fmla="*/ 655 w 655"/>
                <a:gd name="T9" fmla="*/ 69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192"/>
                <a:gd name="T17" fmla="*/ 655 w 655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192">
                  <a:moveTo>
                    <a:pt x="655" y="69"/>
                  </a:moveTo>
                  <a:lnTo>
                    <a:pt x="12" y="192"/>
                  </a:lnTo>
                  <a:lnTo>
                    <a:pt x="0" y="123"/>
                  </a:lnTo>
                  <a:lnTo>
                    <a:pt x="643" y="0"/>
                  </a:lnTo>
                  <a:lnTo>
                    <a:pt x="655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8" name="Freeform 125"/>
            <p:cNvSpPr>
              <a:spLocks noChangeArrowheads="1"/>
            </p:cNvSpPr>
            <p:nvPr/>
          </p:nvSpPr>
          <p:spPr bwMode="auto">
            <a:xfrm>
              <a:off x="666687" y="133863"/>
              <a:ext cx="106302" cy="104990"/>
            </a:xfrm>
            <a:custGeom>
              <a:avLst/>
              <a:gdLst>
                <a:gd name="T0" fmla="*/ 19 w 81"/>
                <a:gd name="T1" fmla="*/ 12 h 80"/>
                <a:gd name="T2" fmla="*/ 0 w 81"/>
                <a:gd name="T3" fmla="*/ 80 h 80"/>
                <a:gd name="T4" fmla="*/ 62 w 81"/>
                <a:gd name="T5" fmla="*/ 68 h 80"/>
                <a:gd name="T6" fmla="*/ 81 w 81"/>
                <a:gd name="T7" fmla="*/ 0 h 80"/>
                <a:gd name="T8" fmla="*/ 19 w 81"/>
                <a:gd name="T9" fmla="*/ 12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0"/>
                <a:gd name="T17" fmla="*/ 81 w 81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0">
                  <a:moveTo>
                    <a:pt x="19" y="12"/>
                  </a:moveTo>
                  <a:lnTo>
                    <a:pt x="0" y="80"/>
                  </a:lnTo>
                  <a:lnTo>
                    <a:pt x="62" y="68"/>
                  </a:lnTo>
                  <a:lnTo>
                    <a:pt x="81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9" name="Freeform 126"/>
            <p:cNvSpPr>
              <a:spLocks noChangeArrowheads="1"/>
            </p:cNvSpPr>
            <p:nvPr/>
          </p:nvSpPr>
          <p:spPr bwMode="auto">
            <a:xfrm>
              <a:off x="793988" y="108927"/>
              <a:ext cx="102365" cy="104990"/>
            </a:xfrm>
            <a:custGeom>
              <a:avLst/>
              <a:gdLst>
                <a:gd name="T0" fmla="*/ 17 w 78"/>
                <a:gd name="T1" fmla="*/ 12 h 80"/>
                <a:gd name="T2" fmla="*/ 0 w 78"/>
                <a:gd name="T3" fmla="*/ 80 h 80"/>
                <a:gd name="T4" fmla="*/ 59 w 78"/>
                <a:gd name="T5" fmla="*/ 69 h 80"/>
                <a:gd name="T6" fmla="*/ 78 w 78"/>
                <a:gd name="T7" fmla="*/ 0 h 80"/>
                <a:gd name="T8" fmla="*/ 17 w 78"/>
                <a:gd name="T9" fmla="*/ 12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80"/>
                <a:gd name="T17" fmla="*/ 78 w 78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80">
                  <a:moveTo>
                    <a:pt x="17" y="12"/>
                  </a:moveTo>
                  <a:lnTo>
                    <a:pt x="0" y="80"/>
                  </a:lnTo>
                  <a:lnTo>
                    <a:pt x="59" y="69"/>
                  </a:lnTo>
                  <a:lnTo>
                    <a:pt x="78" y="0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0" name="Freeform 127"/>
            <p:cNvSpPr>
              <a:spLocks noChangeArrowheads="1"/>
            </p:cNvSpPr>
            <p:nvPr/>
          </p:nvSpPr>
          <p:spPr bwMode="auto">
            <a:xfrm>
              <a:off x="918664" y="86617"/>
              <a:ext cx="102365" cy="102365"/>
            </a:xfrm>
            <a:custGeom>
              <a:avLst/>
              <a:gdLst>
                <a:gd name="T0" fmla="*/ 19 w 78"/>
                <a:gd name="T1" fmla="*/ 12 h 78"/>
                <a:gd name="T2" fmla="*/ 0 w 78"/>
                <a:gd name="T3" fmla="*/ 78 h 78"/>
                <a:gd name="T4" fmla="*/ 61 w 78"/>
                <a:gd name="T5" fmla="*/ 67 h 78"/>
                <a:gd name="T6" fmla="*/ 78 w 78"/>
                <a:gd name="T7" fmla="*/ 0 h 78"/>
                <a:gd name="T8" fmla="*/ 19 w 78"/>
                <a:gd name="T9" fmla="*/ 12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2"/>
                  </a:moveTo>
                  <a:lnTo>
                    <a:pt x="0" y="78"/>
                  </a:lnTo>
                  <a:lnTo>
                    <a:pt x="61" y="67"/>
                  </a:lnTo>
                  <a:lnTo>
                    <a:pt x="78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1" name="Freeform 128"/>
            <p:cNvSpPr>
              <a:spLocks noChangeArrowheads="1"/>
            </p:cNvSpPr>
            <p:nvPr/>
          </p:nvSpPr>
          <p:spPr bwMode="auto">
            <a:xfrm>
              <a:off x="918664" y="86617"/>
              <a:ext cx="102365" cy="102365"/>
            </a:xfrm>
            <a:custGeom>
              <a:avLst/>
              <a:gdLst>
                <a:gd name="T0" fmla="*/ 19 w 78"/>
                <a:gd name="T1" fmla="*/ 12 h 78"/>
                <a:gd name="T2" fmla="*/ 0 w 78"/>
                <a:gd name="T3" fmla="*/ 78 h 78"/>
                <a:gd name="T4" fmla="*/ 61 w 78"/>
                <a:gd name="T5" fmla="*/ 67 h 78"/>
                <a:gd name="T6" fmla="*/ 78 w 78"/>
                <a:gd name="T7" fmla="*/ 0 h 78"/>
                <a:gd name="T8" fmla="*/ 19 w 78"/>
                <a:gd name="T9" fmla="*/ 12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2"/>
                  </a:moveTo>
                  <a:lnTo>
                    <a:pt x="0" y="78"/>
                  </a:lnTo>
                  <a:lnTo>
                    <a:pt x="61" y="67"/>
                  </a:lnTo>
                  <a:lnTo>
                    <a:pt x="78" y="0"/>
                  </a:lnTo>
                  <a:lnTo>
                    <a:pt x="1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2" name="Freeform 129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19 w 81"/>
                <a:gd name="T1" fmla="*/ 12 h 79"/>
                <a:gd name="T2" fmla="*/ 0 w 81"/>
                <a:gd name="T3" fmla="*/ 79 h 79"/>
                <a:gd name="T4" fmla="*/ 62 w 81"/>
                <a:gd name="T5" fmla="*/ 67 h 79"/>
                <a:gd name="T6" fmla="*/ 81 w 81"/>
                <a:gd name="T7" fmla="*/ 0 h 79"/>
                <a:gd name="T8" fmla="*/ 19 w 81"/>
                <a:gd name="T9" fmla="*/ 1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9"/>
                <a:gd name="T17" fmla="*/ 81 w 81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9">
                  <a:moveTo>
                    <a:pt x="19" y="12"/>
                  </a:moveTo>
                  <a:lnTo>
                    <a:pt x="0" y="79"/>
                  </a:lnTo>
                  <a:lnTo>
                    <a:pt x="62" y="67"/>
                  </a:lnTo>
                  <a:lnTo>
                    <a:pt x="81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3" name="Freeform 130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19 w 81"/>
                <a:gd name="T1" fmla="*/ 12 h 79"/>
                <a:gd name="T2" fmla="*/ 0 w 81"/>
                <a:gd name="T3" fmla="*/ 79 h 79"/>
                <a:gd name="T4" fmla="*/ 62 w 81"/>
                <a:gd name="T5" fmla="*/ 67 h 79"/>
                <a:gd name="T6" fmla="*/ 81 w 81"/>
                <a:gd name="T7" fmla="*/ 0 h 79"/>
                <a:gd name="T8" fmla="*/ 19 w 81"/>
                <a:gd name="T9" fmla="*/ 1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9"/>
                <a:gd name="T17" fmla="*/ 81 w 81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9">
                  <a:moveTo>
                    <a:pt x="19" y="12"/>
                  </a:moveTo>
                  <a:lnTo>
                    <a:pt x="0" y="79"/>
                  </a:lnTo>
                  <a:lnTo>
                    <a:pt x="62" y="67"/>
                  </a:lnTo>
                  <a:lnTo>
                    <a:pt x="81" y="0"/>
                  </a:lnTo>
                  <a:lnTo>
                    <a:pt x="1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4" name="Freeform 131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17 w 78"/>
                <a:gd name="T1" fmla="*/ 11 h 78"/>
                <a:gd name="T2" fmla="*/ 0 w 78"/>
                <a:gd name="T3" fmla="*/ 78 h 78"/>
                <a:gd name="T4" fmla="*/ 59 w 78"/>
                <a:gd name="T5" fmla="*/ 66 h 78"/>
                <a:gd name="T6" fmla="*/ 78 w 78"/>
                <a:gd name="T7" fmla="*/ 0 h 78"/>
                <a:gd name="T8" fmla="*/ 17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7" y="11"/>
                  </a:move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5" name="Freeform 132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17 w 78"/>
                <a:gd name="T1" fmla="*/ 11 h 78"/>
                <a:gd name="T2" fmla="*/ 0 w 78"/>
                <a:gd name="T3" fmla="*/ 78 h 78"/>
                <a:gd name="T4" fmla="*/ 59 w 78"/>
                <a:gd name="T5" fmla="*/ 66 h 78"/>
                <a:gd name="T6" fmla="*/ 78 w 78"/>
                <a:gd name="T7" fmla="*/ 0 h 78"/>
                <a:gd name="T8" fmla="*/ 17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7" y="11"/>
                  </a:move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lnTo>
                    <a:pt x="17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6" name="Freeform 133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19 w 78"/>
                <a:gd name="T1" fmla="*/ 11 h 78"/>
                <a:gd name="T2" fmla="*/ 0 w 78"/>
                <a:gd name="T3" fmla="*/ 78 h 78"/>
                <a:gd name="T4" fmla="*/ 61 w 78"/>
                <a:gd name="T5" fmla="*/ 66 h 78"/>
                <a:gd name="T6" fmla="*/ 78 w 78"/>
                <a:gd name="T7" fmla="*/ 0 h 78"/>
                <a:gd name="T8" fmla="*/ 19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1"/>
                  </a:move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7" name="Freeform 134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19 w 78"/>
                <a:gd name="T1" fmla="*/ 11 h 78"/>
                <a:gd name="T2" fmla="*/ 0 w 78"/>
                <a:gd name="T3" fmla="*/ 78 h 78"/>
                <a:gd name="T4" fmla="*/ 61 w 78"/>
                <a:gd name="T5" fmla="*/ 66 h 78"/>
                <a:gd name="T6" fmla="*/ 78 w 78"/>
                <a:gd name="T7" fmla="*/ 0 h 78"/>
                <a:gd name="T8" fmla="*/ 19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1"/>
                  </a:move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lnTo>
                    <a:pt x="19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8" name="Freeform 135"/>
            <p:cNvSpPr>
              <a:spLocks noChangeArrowheads="1"/>
            </p:cNvSpPr>
            <p:nvPr/>
          </p:nvSpPr>
          <p:spPr bwMode="auto">
            <a:xfrm>
              <a:off x="741493" y="90554"/>
              <a:ext cx="775614" cy="530200"/>
            </a:xfrm>
            <a:custGeom>
              <a:avLst/>
              <a:gdLst>
                <a:gd name="T0" fmla="*/ 591 w 591"/>
                <a:gd name="T1" fmla="*/ 59 h 404"/>
                <a:gd name="T2" fmla="*/ 36 w 591"/>
                <a:gd name="T3" fmla="*/ 404 h 404"/>
                <a:gd name="T4" fmla="*/ 0 w 591"/>
                <a:gd name="T5" fmla="*/ 345 h 404"/>
                <a:gd name="T6" fmla="*/ 556 w 591"/>
                <a:gd name="T7" fmla="*/ 0 h 404"/>
                <a:gd name="T8" fmla="*/ 591 w 591"/>
                <a:gd name="T9" fmla="*/ 59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1"/>
                <a:gd name="T16" fmla="*/ 0 h 404"/>
                <a:gd name="T17" fmla="*/ 591 w 591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1" h="404">
                  <a:moveTo>
                    <a:pt x="591" y="59"/>
                  </a:moveTo>
                  <a:lnTo>
                    <a:pt x="36" y="404"/>
                  </a:lnTo>
                  <a:lnTo>
                    <a:pt x="0" y="345"/>
                  </a:lnTo>
                  <a:lnTo>
                    <a:pt x="556" y="0"/>
                  </a:lnTo>
                  <a:lnTo>
                    <a:pt x="591" y="59"/>
                  </a:lnTo>
                  <a:close/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9" name="Freeform 136"/>
            <p:cNvSpPr>
              <a:spLocks noChangeArrowheads="1"/>
            </p:cNvSpPr>
            <p:nvPr/>
          </p:nvSpPr>
          <p:spPr bwMode="auto">
            <a:xfrm>
              <a:off x="741493" y="90554"/>
              <a:ext cx="775614" cy="530200"/>
            </a:xfrm>
            <a:custGeom>
              <a:avLst/>
              <a:gdLst>
                <a:gd name="T0" fmla="*/ 591 w 591"/>
                <a:gd name="T1" fmla="*/ 59 h 404"/>
                <a:gd name="T2" fmla="*/ 36 w 591"/>
                <a:gd name="T3" fmla="*/ 404 h 404"/>
                <a:gd name="T4" fmla="*/ 0 w 591"/>
                <a:gd name="T5" fmla="*/ 345 h 404"/>
                <a:gd name="T6" fmla="*/ 556 w 591"/>
                <a:gd name="T7" fmla="*/ 0 h 404"/>
                <a:gd name="T8" fmla="*/ 591 w 591"/>
                <a:gd name="T9" fmla="*/ 59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1"/>
                <a:gd name="T16" fmla="*/ 0 h 404"/>
                <a:gd name="T17" fmla="*/ 591 w 591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1" h="404">
                  <a:moveTo>
                    <a:pt x="591" y="59"/>
                  </a:moveTo>
                  <a:lnTo>
                    <a:pt x="36" y="404"/>
                  </a:lnTo>
                  <a:lnTo>
                    <a:pt x="0" y="345"/>
                  </a:lnTo>
                  <a:lnTo>
                    <a:pt x="556" y="0"/>
                  </a:lnTo>
                  <a:lnTo>
                    <a:pt x="591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0" name="Freeform 137"/>
            <p:cNvSpPr>
              <a:spLocks noChangeArrowheads="1"/>
            </p:cNvSpPr>
            <p:nvPr/>
          </p:nvSpPr>
          <p:spPr bwMode="auto">
            <a:xfrm>
              <a:off x="791363" y="475080"/>
              <a:ext cx="145674" cy="93179"/>
            </a:xfrm>
            <a:custGeom>
              <a:avLst/>
              <a:gdLst>
                <a:gd name="T0" fmla="*/ 59 w 111"/>
                <a:gd name="T1" fmla="*/ 71 h 71"/>
                <a:gd name="T2" fmla="*/ 0 w 111"/>
                <a:gd name="T3" fmla="*/ 33 h 71"/>
                <a:gd name="T4" fmla="*/ 52 w 111"/>
                <a:gd name="T5" fmla="*/ 0 h 71"/>
                <a:gd name="T6" fmla="*/ 111 w 111"/>
                <a:gd name="T7" fmla="*/ 38 h 71"/>
                <a:gd name="T8" fmla="*/ 59 w 11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71"/>
                <a:gd name="T17" fmla="*/ 111 w 11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71">
                  <a:moveTo>
                    <a:pt x="59" y="71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8"/>
                  </a:lnTo>
                  <a:lnTo>
                    <a:pt x="59" y="7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1" name="Freeform 138"/>
            <p:cNvSpPr>
              <a:spLocks noChangeArrowheads="1"/>
            </p:cNvSpPr>
            <p:nvPr/>
          </p:nvSpPr>
          <p:spPr bwMode="auto">
            <a:xfrm>
              <a:off x="896353" y="406837"/>
              <a:ext cx="145674" cy="93179"/>
            </a:xfrm>
            <a:custGeom>
              <a:avLst/>
              <a:gdLst>
                <a:gd name="T0" fmla="*/ 59 w 111"/>
                <a:gd name="T1" fmla="*/ 71 h 71"/>
                <a:gd name="T2" fmla="*/ 0 w 111"/>
                <a:gd name="T3" fmla="*/ 33 h 71"/>
                <a:gd name="T4" fmla="*/ 52 w 111"/>
                <a:gd name="T5" fmla="*/ 0 h 71"/>
                <a:gd name="T6" fmla="*/ 111 w 111"/>
                <a:gd name="T7" fmla="*/ 38 h 71"/>
                <a:gd name="T8" fmla="*/ 59 w 11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71"/>
                <a:gd name="T17" fmla="*/ 111 w 11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71">
                  <a:moveTo>
                    <a:pt x="59" y="71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8"/>
                  </a:lnTo>
                  <a:lnTo>
                    <a:pt x="59" y="7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2" name="Freeform 139"/>
            <p:cNvSpPr>
              <a:spLocks noChangeArrowheads="1"/>
            </p:cNvSpPr>
            <p:nvPr/>
          </p:nvSpPr>
          <p:spPr bwMode="auto">
            <a:xfrm>
              <a:off x="1005280" y="341218"/>
              <a:ext cx="149611" cy="90554"/>
            </a:xfrm>
            <a:custGeom>
              <a:avLst/>
              <a:gdLst>
                <a:gd name="T0" fmla="*/ 59 w 114"/>
                <a:gd name="T1" fmla="*/ 69 h 69"/>
                <a:gd name="T2" fmla="*/ 0 w 114"/>
                <a:gd name="T3" fmla="*/ 31 h 69"/>
                <a:gd name="T4" fmla="*/ 54 w 114"/>
                <a:gd name="T5" fmla="*/ 0 h 69"/>
                <a:gd name="T6" fmla="*/ 114 w 114"/>
                <a:gd name="T7" fmla="*/ 36 h 69"/>
                <a:gd name="T8" fmla="*/ 59 w 114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69"/>
                <a:gd name="T17" fmla="*/ 114 w 114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69">
                  <a:moveTo>
                    <a:pt x="59" y="69"/>
                  </a:moveTo>
                  <a:lnTo>
                    <a:pt x="0" y="31"/>
                  </a:lnTo>
                  <a:lnTo>
                    <a:pt x="54" y="0"/>
                  </a:lnTo>
                  <a:lnTo>
                    <a:pt x="114" y="36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3" name="Freeform 140"/>
            <p:cNvSpPr>
              <a:spLocks noChangeArrowheads="1"/>
            </p:cNvSpPr>
            <p:nvPr/>
          </p:nvSpPr>
          <p:spPr bwMode="auto">
            <a:xfrm>
              <a:off x="1114208" y="272974"/>
              <a:ext cx="145674" cy="90554"/>
            </a:xfrm>
            <a:custGeom>
              <a:avLst/>
              <a:gdLst>
                <a:gd name="T0" fmla="*/ 57 w 111"/>
                <a:gd name="T1" fmla="*/ 69 h 69"/>
                <a:gd name="T2" fmla="*/ 0 w 111"/>
                <a:gd name="T3" fmla="*/ 33 h 69"/>
                <a:gd name="T4" fmla="*/ 52 w 111"/>
                <a:gd name="T5" fmla="*/ 0 h 69"/>
                <a:gd name="T6" fmla="*/ 111 w 111"/>
                <a:gd name="T7" fmla="*/ 36 h 69"/>
                <a:gd name="T8" fmla="*/ 57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7" y="69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6"/>
                  </a:lnTo>
                  <a:lnTo>
                    <a:pt x="57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4" name="Freeform 141"/>
            <p:cNvSpPr>
              <a:spLocks noChangeArrowheads="1"/>
            </p:cNvSpPr>
            <p:nvPr/>
          </p:nvSpPr>
          <p:spPr bwMode="auto">
            <a:xfrm>
              <a:off x="1114208" y="272974"/>
              <a:ext cx="145674" cy="90554"/>
            </a:xfrm>
            <a:custGeom>
              <a:avLst/>
              <a:gdLst>
                <a:gd name="T0" fmla="*/ 57 w 111"/>
                <a:gd name="T1" fmla="*/ 69 h 69"/>
                <a:gd name="T2" fmla="*/ 0 w 111"/>
                <a:gd name="T3" fmla="*/ 33 h 69"/>
                <a:gd name="T4" fmla="*/ 52 w 111"/>
                <a:gd name="T5" fmla="*/ 0 h 69"/>
                <a:gd name="T6" fmla="*/ 111 w 111"/>
                <a:gd name="T7" fmla="*/ 36 h 69"/>
                <a:gd name="T8" fmla="*/ 57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7" y="69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6"/>
                  </a:lnTo>
                  <a:lnTo>
                    <a:pt x="57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5" name="Freeform 142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6 w 106"/>
                <a:gd name="T1" fmla="*/ 66 h 66"/>
                <a:gd name="T2" fmla="*/ 0 w 106"/>
                <a:gd name="T3" fmla="*/ 30 h 66"/>
                <a:gd name="T4" fmla="*/ 52 w 106"/>
                <a:gd name="T5" fmla="*/ 0 h 66"/>
                <a:gd name="T6" fmla="*/ 106 w 106"/>
                <a:gd name="T7" fmla="*/ 35 h 66"/>
                <a:gd name="T8" fmla="*/ 56 w 106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6" y="66"/>
                  </a:moveTo>
                  <a:lnTo>
                    <a:pt x="0" y="30"/>
                  </a:lnTo>
                  <a:lnTo>
                    <a:pt x="52" y="0"/>
                  </a:lnTo>
                  <a:lnTo>
                    <a:pt x="106" y="35"/>
                  </a:lnTo>
                  <a:lnTo>
                    <a:pt x="56" y="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6" name="Freeform 143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6 w 106"/>
                <a:gd name="T1" fmla="*/ 66 h 66"/>
                <a:gd name="T2" fmla="*/ 0 w 106"/>
                <a:gd name="T3" fmla="*/ 30 h 66"/>
                <a:gd name="T4" fmla="*/ 52 w 106"/>
                <a:gd name="T5" fmla="*/ 0 h 66"/>
                <a:gd name="T6" fmla="*/ 106 w 106"/>
                <a:gd name="T7" fmla="*/ 35 h 66"/>
                <a:gd name="T8" fmla="*/ 56 w 106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6" y="66"/>
                  </a:moveTo>
                  <a:lnTo>
                    <a:pt x="0" y="30"/>
                  </a:lnTo>
                  <a:lnTo>
                    <a:pt x="52" y="0"/>
                  </a:lnTo>
                  <a:lnTo>
                    <a:pt x="106" y="35"/>
                  </a:lnTo>
                  <a:lnTo>
                    <a:pt x="56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7" name="Freeform 144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9 w 111"/>
                <a:gd name="T1" fmla="*/ 69 h 69"/>
                <a:gd name="T2" fmla="*/ 0 w 111"/>
                <a:gd name="T3" fmla="*/ 33 h 69"/>
                <a:gd name="T4" fmla="*/ 54 w 111"/>
                <a:gd name="T5" fmla="*/ 0 h 69"/>
                <a:gd name="T6" fmla="*/ 111 w 111"/>
                <a:gd name="T7" fmla="*/ 36 h 69"/>
                <a:gd name="T8" fmla="*/ 59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9" y="69"/>
                  </a:moveTo>
                  <a:lnTo>
                    <a:pt x="0" y="33"/>
                  </a:lnTo>
                  <a:lnTo>
                    <a:pt x="54" y="0"/>
                  </a:lnTo>
                  <a:lnTo>
                    <a:pt x="111" y="36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8" name="Freeform 145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9 w 111"/>
                <a:gd name="T1" fmla="*/ 69 h 69"/>
                <a:gd name="T2" fmla="*/ 0 w 111"/>
                <a:gd name="T3" fmla="*/ 33 h 69"/>
                <a:gd name="T4" fmla="*/ 54 w 111"/>
                <a:gd name="T5" fmla="*/ 0 h 69"/>
                <a:gd name="T6" fmla="*/ 111 w 111"/>
                <a:gd name="T7" fmla="*/ 36 h 69"/>
                <a:gd name="T8" fmla="*/ 59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9" y="69"/>
                  </a:moveTo>
                  <a:lnTo>
                    <a:pt x="0" y="33"/>
                  </a:lnTo>
                  <a:lnTo>
                    <a:pt x="54" y="0"/>
                  </a:lnTo>
                  <a:lnTo>
                    <a:pt x="111" y="36"/>
                  </a:lnTo>
                  <a:lnTo>
                    <a:pt x="59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9" name="Freeform 146"/>
            <p:cNvSpPr>
              <a:spLocks noChangeArrowheads="1"/>
            </p:cNvSpPr>
            <p:nvPr/>
          </p:nvSpPr>
          <p:spPr bwMode="auto">
            <a:xfrm>
              <a:off x="797925" y="177171"/>
              <a:ext cx="1032840" cy="948848"/>
            </a:xfrm>
            <a:custGeom>
              <a:avLst/>
              <a:gdLst>
                <a:gd name="T0" fmla="*/ 234 w 333"/>
                <a:gd name="T1" fmla="*/ 0 h 306"/>
                <a:gd name="T2" fmla="*/ 0 w 333"/>
                <a:gd name="T3" fmla="*/ 145 h 306"/>
                <a:gd name="T4" fmla="*/ 96 w 333"/>
                <a:gd name="T5" fmla="*/ 301 h 306"/>
                <a:gd name="T6" fmla="*/ 108 w 333"/>
                <a:gd name="T7" fmla="*/ 304 h 306"/>
                <a:gd name="T8" fmla="*/ 328 w 333"/>
                <a:gd name="T9" fmla="*/ 167 h 306"/>
                <a:gd name="T10" fmla="*/ 331 w 333"/>
                <a:gd name="T11" fmla="*/ 155 h 306"/>
                <a:gd name="T12" fmla="*/ 234 w 333"/>
                <a:gd name="T13" fmla="*/ 0 h 3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3"/>
                <a:gd name="T22" fmla="*/ 0 h 306"/>
                <a:gd name="T23" fmla="*/ 333 w 333"/>
                <a:gd name="T24" fmla="*/ 306 h 3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3" h="306">
                  <a:moveTo>
                    <a:pt x="234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96" y="301"/>
                    <a:pt x="96" y="301"/>
                    <a:pt x="96" y="301"/>
                  </a:cubicBezTo>
                  <a:cubicBezTo>
                    <a:pt x="99" y="305"/>
                    <a:pt x="104" y="306"/>
                    <a:pt x="108" y="304"/>
                  </a:cubicBezTo>
                  <a:cubicBezTo>
                    <a:pt x="328" y="167"/>
                    <a:pt x="328" y="167"/>
                    <a:pt x="328" y="167"/>
                  </a:cubicBezTo>
                  <a:cubicBezTo>
                    <a:pt x="332" y="165"/>
                    <a:pt x="333" y="160"/>
                    <a:pt x="331" y="155"/>
                  </a:cubicBezTo>
                  <a:cubicBezTo>
                    <a:pt x="234" y="0"/>
                    <a:pt x="234" y="0"/>
                    <a:pt x="234" y="0"/>
                  </a:cubicBezTo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0" name="Freeform 147"/>
            <p:cNvSpPr>
              <a:spLocks noChangeArrowheads="1"/>
            </p:cNvSpPr>
            <p:nvPr/>
          </p:nvSpPr>
          <p:spPr bwMode="auto">
            <a:xfrm>
              <a:off x="893729" y="286098"/>
              <a:ext cx="657501" cy="412086"/>
            </a:xfrm>
            <a:custGeom>
              <a:avLst/>
              <a:gdLst>
                <a:gd name="T0" fmla="*/ 5 w 501"/>
                <a:gd name="T1" fmla="*/ 314 h 314"/>
                <a:gd name="T2" fmla="*/ 501 w 501"/>
                <a:gd name="T3" fmla="*/ 7 h 314"/>
                <a:gd name="T4" fmla="*/ 496 w 501"/>
                <a:gd name="T5" fmla="*/ 0 h 314"/>
                <a:gd name="T6" fmla="*/ 0 w 501"/>
                <a:gd name="T7" fmla="*/ 307 h 314"/>
                <a:gd name="T8" fmla="*/ 5 w 501"/>
                <a:gd name="T9" fmla="*/ 314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4"/>
                <a:gd name="T17" fmla="*/ 501 w 501"/>
                <a:gd name="T18" fmla="*/ 314 h 3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4">
                  <a:moveTo>
                    <a:pt x="5" y="314"/>
                  </a:moveTo>
                  <a:lnTo>
                    <a:pt x="501" y="7"/>
                  </a:lnTo>
                  <a:lnTo>
                    <a:pt x="496" y="0"/>
                  </a:lnTo>
                  <a:lnTo>
                    <a:pt x="0" y="307"/>
                  </a:lnTo>
                  <a:lnTo>
                    <a:pt x="5" y="3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1" name="Freeform 148"/>
            <p:cNvSpPr>
              <a:spLocks noChangeArrowheads="1"/>
            </p:cNvSpPr>
            <p:nvPr/>
          </p:nvSpPr>
          <p:spPr bwMode="auto">
            <a:xfrm>
              <a:off x="893729" y="286098"/>
              <a:ext cx="657501" cy="412086"/>
            </a:xfrm>
            <a:custGeom>
              <a:avLst/>
              <a:gdLst>
                <a:gd name="T0" fmla="*/ 5 w 501"/>
                <a:gd name="T1" fmla="*/ 314 h 314"/>
                <a:gd name="T2" fmla="*/ 501 w 501"/>
                <a:gd name="T3" fmla="*/ 7 h 314"/>
                <a:gd name="T4" fmla="*/ 496 w 501"/>
                <a:gd name="T5" fmla="*/ 0 h 314"/>
                <a:gd name="T6" fmla="*/ 0 w 501"/>
                <a:gd name="T7" fmla="*/ 307 h 314"/>
                <a:gd name="T8" fmla="*/ 5 w 501"/>
                <a:gd name="T9" fmla="*/ 314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4"/>
                <a:gd name="T17" fmla="*/ 501 w 501"/>
                <a:gd name="T18" fmla="*/ 314 h 3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4">
                  <a:moveTo>
                    <a:pt x="5" y="314"/>
                  </a:moveTo>
                  <a:lnTo>
                    <a:pt x="501" y="7"/>
                  </a:lnTo>
                  <a:lnTo>
                    <a:pt x="496" y="0"/>
                  </a:lnTo>
                  <a:lnTo>
                    <a:pt x="0" y="307"/>
                  </a:lnTo>
                  <a:lnTo>
                    <a:pt x="5" y="3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2" name="Freeform 149"/>
            <p:cNvSpPr>
              <a:spLocks noChangeArrowheads="1"/>
            </p:cNvSpPr>
            <p:nvPr/>
          </p:nvSpPr>
          <p:spPr bwMode="auto">
            <a:xfrm>
              <a:off x="968534" y="400275"/>
              <a:ext cx="657501" cy="416023"/>
            </a:xfrm>
            <a:custGeom>
              <a:avLst/>
              <a:gdLst>
                <a:gd name="T0" fmla="*/ 4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4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4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4" y="31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3" name="Freeform 150"/>
            <p:cNvSpPr>
              <a:spLocks noChangeArrowheads="1"/>
            </p:cNvSpPr>
            <p:nvPr/>
          </p:nvSpPr>
          <p:spPr bwMode="auto">
            <a:xfrm>
              <a:off x="968534" y="400275"/>
              <a:ext cx="657501" cy="416023"/>
            </a:xfrm>
            <a:custGeom>
              <a:avLst/>
              <a:gdLst>
                <a:gd name="T0" fmla="*/ 4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4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4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4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4" name="Freeform 151"/>
            <p:cNvSpPr>
              <a:spLocks noChangeArrowheads="1"/>
            </p:cNvSpPr>
            <p:nvPr/>
          </p:nvSpPr>
          <p:spPr bwMode="auto">
            <a:xfrm>
              <a:off x="1055151" y="570884"/>
              <a:ext cx="657501" cy="416023"/>
            </a:xfrm>
            <a:custGeom>
              <a:avLst/>
              <a:gdLst>
                <a:gd name="T0" fmla="*/ 5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5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5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5" y="31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5" name="Freeform 152"/>
            <p:cNvSpPr>
              <a:spLocks noChangeArrowheads="1"/>
            </p:cNvSpPr>
            <p:nvPr/>
          </p:nvSpPr>
          <p:spPr bwMode="auto">
            <a:xfrm>
              <a:off x="1055151" y="570884"/>
              <a:ext cx="657501" cy="416023"/>
            </a:xfrm>
            <a:custGeom>
              <a:avLst/>
              <a:gdLst>
                <a:gd name="T0" fmla="*/ 5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5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5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5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6" name="Freeform 153"/>
            <p:cNvSpPr>
              <a:spLocks noChangeArrowheads="1"/>
            </p:cNvSpPr>
            <p:nvPr/>
          </p:nvSpPr>
          <p:spPr bwMode="auto">
            <a:xfrm>
              <a:off x="1086648" y="623379"/>
              <a:ext cx="657501" cy="413399"/>
            </a:xfrm>
            <a:custGeom>
              <a:avLst/>
              <a:gdLst>
                <a:gd name="T0" fmla="*/ 4 w 501"/>
                <a:gd name="T1" fmla="*/ 315 h 315"/>
                <a:gd name="T2" fmla="*/ 501 w 501"/>
                <a:gd name="T3" fmla="*/ 8 h 315"/>
                <a:gd name="T4" fmla="*/ 496 w 501"/>
                <a:gd name="T5" fmla="*/ 0 h 315"/>
                <a:gd name="T6" fmla="*/ 0 w 501"/>
                <a:gd name="T7" fmla="*/ 308 h 315"/>
                <a:gd name="T8" fmla="*/ 4 w 501"/>
                <a:gd name="T9" fmla="*/ 315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5"/>
                <a:gd name="T17" fmla="*/ 501 w 501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5">
                  <a:moveTo>
                    <a:pt x="4" y="315"/>
                  </a:moveTo>
                  <a:lnTo>
                    <a:pt x="501" y="8"/>
                  </a:lnTo>
                  <a:lnTo>
                    <a:pt x="496" y="0"/>
                  </a:lnTo>
                  <a:lnTo>
                    <a:pt x="0" y="308"/>
                  </a:lnTo>
                  <a:lnTo>
                    <a:pt x="4" y="3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7" name="Freeform 154"/>
            <p:cNvSpPr>
              <a:spLocks noChangeArrowheads="1"/>
            </p:cNvSpPr>
            <p:nvPr/>
          </p:nvSpPr>
          <p:spPr bwMode="auto">
            <a:xfrm>
              <a:off x="1086648" y="623379"/>
              <a:ext cx="657501" cy="413399"/>
            </a:xfrm>
            <a:custGeom>
              <a:avLst/>
              <a:gdLst>
                <a:gd name="T0" fmla="*/ 4 w 501"/>
                <a:gd name="T1" fmla="*/ 315 h 315"/>
                <a:gd name="T2" fmla="*/ 501 w 501"/>
                <a:gd name="T3" fmla="*/ 8 h 315"/>
                <a:gd name="T4" fmla="*/ 496 w 501"/>
                <a:gd name="T5" fmla="*/ 0 h 315"/>
                <a:gd name="T6" fmla="*/ 0 w 501"/>
                <a:gd name="T7" fmla="*/ 308 h 315"/>
                <a:gd name="T8" fmla="*/ 4 w 501"/>
                <a:gd name="T9" fmla="*/ 315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5"/>
                <a:gd name="T17" fmla="*/ 501 w 501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5">
                  <a:moveTo>
                    <a:pt x="4" y="315"/>
                  </a:moveTo>
                  <a:lnTo>
                    <a:pt x="501" y="8"/>
                  </a:lnTo>
                  <a:lnTo>
                    <a:pt x="496" y="0"/>
                  </a:lnTo>
                  <a:lnTo>
                    <a:pt x="0" y="308"/>
                  </a:lnTo>
                  <a:lnTo>
                    <a:pt x="4" y="3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8" name="Freeform 155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0 w 63"/>
                <a:gd name="T1" fmla="*/ 8 h 95"/>
                <a:gd name="T2" fmla="*/ 54 w 63"/>
                <a:gd name="T3" fmla="*/ 95 h 95"/>
                <a:gd name="T4" fmla="*/ 63 w 63"/>
                <a:gd name="T5" fmla="*/ 90 h 95"/>
                <a:gd name="T6" fmla="*/ 9 w 63"/>
                <a:gd name="T7" fmla="*/ 0 h 95"/>
                <a:gd name="T8" fmla="*/ 0 w 63"/>
                <a:gd name="T9" fmla="*/ 8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5"/>
                <a:gd name="T17" fmla="*/ 63 w 6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5">
                  <a:moveTo>
                    <a:pt x="0" y="8"/>
                  </a:moveTo>
                  <a:lnTo>
                    <a:pt x="54" y="95"/>
                  </a:lnTo>
                  <a:lnTo>
                    <a:pt x="63" y="9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9" name="Freeform 156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0 w 63"/>
                <a:gd name="T1" fmla="*/ 8 h 95"/>
                <a:gd name="T2" fmla="*/ 54 w 63"/>
                <a:gd name="T3" fmla="*/ 95 h 95"/>
                <a:gd name="T4" fmla="*/ 63 w 63"/>
                <a:gd name="T5" fmla="*/ 90 h 95"/>
                <a:gd name="T6" fmla="*/ 9 w 63"/>
                <a:gd name="T7" fmla="*/ 0 h 95"/>
                <a:gd name="T8" fmla="*/ 0 w 63"/>
                <a:gd name="T9" fmla="*/ 8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5"/>
                <a:gd name="T17" fmla="*/ 63 w 6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5">
                  <a:moveTo>
                    <a:pt x="0" y="8"/>
                  </a:moveTo>
                  <a:lnTo>
                    <a:pt x="54" y="95"/>
                  </a:lnTo>
                  <a:lnTo>
                    <a:pt x="63" y="90"/>
                  </a:lnTo>
                  <a:lnTo>
                    <a:pt x="9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0" name="Freeform 157"/>
            <p:cNvSpPr>
              <a:spLocks noChangeArrowheads="1"/>
            </p:cNvSpPr>
            <p:nvPr/>
          </p:nvSpPr>
          <p:spPr bwMode="auto">
            <a:xfrm>
              <a:off x="1148330" y="534137"/>
              <a:ext cx="83992" cy="123363"/>
            </a:xfrm>
            <a:custGeom>
              <a:avLst/>
              <a:gdLst>
                <a:gd name="T0" fmla="*/ 0 w 64"/>
                <a:gd name="T1" fmla="*/ 5 h 94"/>
                <a:gd name="T2" fmla="*/ 54 w 64"/>
                <a:gd name="T3" fmla="*/ 94 h 94"/>
                <a:gd name="T4" fmla="*/ 64 w 64"/>
                <a:gd name="T5" fmla="*/ 87 h 94"/>
                <a:gd name="T6" fmla="*/ 9 w 64"/>
                <a:gd name="T7" fmla="*/ 0 h 94"/>
                <a:gd name="T8" fmla="*/ 0 w 64"/>
                <a:gd name="T9" fmla="*/ 5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94"/>
                <a:gd name="T17" fmla="*/ 64 w 64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94">
                  <a:moveTo>
                    <a:pt x="0" y="5"/>
                  </a:moveTo>
                  <a:lnTo>
                    <a:pt x="54" y="94"/>
                  </a:lnTo>
                  <a:lnTo>
                    <a:pt x="64" y="8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1" name="Freeform 158"/>
            <p:cNvSpPr>
              <a:spLocks noChangeArrowheads="1"/>
            </p:cNvSpPr>
            <p:nvPr/>
          </p:nvSpPr>
          <p:spPr bwMode="auto">
            <a:xfrm>
              <a:off x="1148330" y="534137"/>
              <a:ext cx="83992" cy="123363"/>
            </a:xfrm>
            <a:custGeom>
              <a:avLst/>
              <a:gdLst>
                <a:gd name="T0" fmla="*/ 0 w 64"/>
                <a:gd name="T1" fmla="*/ 5 h 94"/>
                <a:gd name="T2" fmla="*/ 54 w 64"/>
                <a:gd name="T3" fmla="*/ 94 h 94"/>
                <a:gd name="T4" fmla="*/ 64 w 64"/>
                <a:gd name="T5" fmla="*/ 87 h 94"/>
                <a:gd name="T6" fmla="*/ 9 w 64"/>
                <a:gd name="T7" fmla="*/ 0 h 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4"/>
                <a:gd name="T14" fmla="*/ 64 w 64"/>
                <a:gd name="T15" fmla="*/ 94 h 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4">
                  <a:moveTo>
                    <a:pt x="0" y="5"/>
                  </a:moveTo>
                  <a:lnTo>
                    <a:pt x="54" y="94"/>
                  </a:lnTo>
                  <a:lnTo>
                    <a:pt x="64" y="8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2" name="Freeform 160"/>
            <p:cNvSpPr>
              <a:spLocks noEditPoints="1" noChangeArrowheads="1"/>
            </p:cNvSpPr>
            <p:nvPr/>
          </p:nvSpPr>
          <p:spPr bwMode="auto">
            <a:xfrm>
              <a:off x="986907" y="3937"/>
              <a:ext cx="471143" cy="164047"/>
            </a:xfrm>
            <a:custGeom>
              <a:avLst/>
              <a:gdLst>
                <a:gd name="T0" fmla="*/ 92 w 152"/>
                <a:gd name="T1" fmla="*/ 11 h 53"/>
                <a:gd name="T2" fmla="*/ 92 w 152"/>
                <a:gd name="T3" fmla="*/ 11 h 53"/>
                <a:gd name="T4" fmla="*/ 84 w 152"/>
                <a:gd name="T5" fmla="*/ 39 h 53"/>
                <a:gd name="T6" fmla="*/ 59 w 152"/>
                <a:gd name="T7" fmla="*/ 44 h 53"/>
                <a:gd name="T8" fmla="*/ 66 w 152"/>
                <a:gd name="T9" fmla="*/ 16 h 53"/>
                <a:gd name="T10" fmla="*/ 92 w 152"/>
                <a:gd name="T11" fmla="*/ 11 h 53"/>
                <a:gd name="T12" fmla="*/ 132 w 152"/>
                <a:gd name="T13" fmla="*/ 3 h 53"/>
                <a:gd name="T14" fmla="*/ 132 w 152"/>
                <a:gd name="T15" fmla="*/ 3 h 53"/>
                <a:gd name="T16" fmla="*/ 125 w 152"/>
                <a:gd name="T17" fmla="*/ 31 h 53"/>
                <a:gd name="T18" fmla="*/ 99 w 152"/>
                <a:gd name="T19" fmla="*/ 36 h 53"/>
                <a:gd name="T20" fmla="*/ 107 w 152"/>
                <a:gd name="T21" fmla="*/ 8 h 53"/>
                <a:gd name="T22" fmla="*/ 132 w 152"/>
                <a:gd name="T23" fmla="*/ 3 h 53"/>
                <a:gd name="T24" fmla="*/ 147 w 152"/>
                <a:gd name="T25" fmla="*/ 0 h 53"/>
                <a:gd name="T26" fmla="*/ 135 w 152"/>
                <a:gd name="T27" fmla="*/ 2 h 53"/>
                <a:gd name="T28" fmla="*/ 135 w 152"/>
                <a:gd name="T29" fmla="*/ 2 h 53"/>
                <a:gd name="T30" fmla="*/ 106 w 152"/>
                <a:gd name="T31" fmla="*/ 7 h 53"/>
                <a:gd name="T32" fmla="*/ 106 w 152"/>
                <a:gd name="T33" fmla="*/ 7 h 53"/>
                <a:gd name="T34" fmla="*/ 95 w 152"/>
                <a:gd name="T35" fmla="*/ 10 h 53"/>
                <a:gd name="T36" fmla="*/ 95 w 152"/>
                <a:gd name="T37" fmla="*/ 9 h 53"/>
                <a:gd name="T38" fmla="*/ 66 w 152"/>
                <a:gd name="T39" fmla="*/ 15 h 53"/>
                <a:gd name="T40" fmla="*/ 66 w 152"/>
                <a:gd name="T41" fmla="*/ 15 h 53"/>
                <a:gd name="T42" fmla="*/ 54 w 152"/>
                <a:gd name="T43" fmla="*/ 17 h 53"/>
                <a:gd name="T44" fmla="*/ 54 w 152"/>
                <a:gd name="T45" fmla="*/ 17 h 53"/>
                <a:gd name="T46" fmla="*/ 25 w 152"/>
                <a:gd name="T47" fmla="*/ 23 h 53"/>
                <a:gd name="T48" fmla="*/ 25 w 152"/>
                <a:gd name="T49" fmla="*/ 23 h 53"/>
                <a:gd name="T50" fmla="*/ 14 w 152"/>
                <a:gd name="T51" fmla="*/ 25 h 53"/>
                <a:gd name="T52" fmla="*/ 14 w 152"/>
                <a:gd name="T53" fmla="*/ 25 h 53"/>
                <a:gd name="T54" fmla="*/ 0 w 152"/>
                <a:gd name="T55" fmla="*/ 28 h 53"/>
                <a:gd name="T56" fmla="*/ 0 w 152"/>
                <a:gd name="T57" fmla="*/ 29 h 53"/>
                <a:gd name="T58" fmla="*/ 11 w 152"/>
                <a:gd name="T59" fmla="*/ 27 h 53"/>
                <a:gd name="T60" fmla="*/ 8 w 152"/>
                <a:gd name="T61" fmla="*/ 38 h 53"/>
                <a:gd name="T62" fmla="*/ 18 w 152"/>
                <a:gd name="T63" fmla="*/ 52 h 53"/>
                <a:gd name="T64" fmla="*/ 26 w 152"/>
                <a:gd name="T65" fmla="*/ 24 h 53"/>
                <a:gd name="T66" fmla="*/ 52 w 152"/>
                <a:gd name="T67" fmla="*/ 19 h 53"/>
                <a:gd name="T68" fmla="*/ 44 w 152"/>
                <a:gd name="T69" fmla="*/ 47 h 53"/>
                <a:gd name="T70" fmla="*/ 19 w 152"/>
                <a:gd name="T71" fmla="*/ 52 h 53"/>
                <a:gd name="T72" fmla="*/ 20 w 152"/>
                <a:gd name="T73" fmla="*/ 53 h 53"/>
                <a:gd name="T74" fmla="*/ 152 w 152"/>
                <a:gd name="T75" fmla="*/ 28 h 53"/>
                <a:gd name="T76" fmla="*/ 147 w 152"/>
                <a:gd name="T77" fmla="*/ 0 h 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2"/>
                <a:gd name="T118" fmla="*/ 0 h 53"/>
                <a:gd name="T119" fmla="*/ 152 w 152"/>
                <a:gd name="T120" fmla="*/ 53 h 5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2" h="53"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92" y="11"/>
                    <a:pt x="92" y="11"/>
                    <a:pt x="92" y="11"/>
                  </a:cubicBezTo>
                  <a:moveTo>
                    <a:pt x="132" y="3"/>
                  </a:moveTo>
                  <a:cubicBezTo>
                    <a:pt x="132" y="3"/>
                    <a:pt x="132" y="3"/>
                    <a:pt x="132" y="3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32" y="3"/>
                    <a:pt x="132" y="3"/>
                    <a:pt x="132" y="3"/>
                  </a:cubicBezTo>
                  <a:moveTo>
                    <a:pt x="147" y="0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3"/>
                    <a:pt x="15" y="47"/>
                    <a:pt x="18" y="5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3"/>
                    <a:pt x="20" y="53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3" name="Freeform 161"/>
            <p:cNvSpPr>
              <a:spLocks noChangeArrowheads="1"/>
            </p:cNvSpPr>
            <p:nvPr/>
          </p:nvSpPr>
          <p:spPr bwMode="auto">
            <a:xfrm>
              <a:off x="986907" y="86617"/>
              <a:ext cx="34122" cy="34122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2 h 11"/>
                <a:gd name="T4" fmla="*/ 8 w 11"/>
                <a:gd name="T5" fmla="*/ 11 h 11"/>
                <a:gd name="T6" fmla="*/ 11 w 11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11"/>
                <a:gd name="T14" fmla="*/ 11 w 11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11">
                  <a:moveTo>
                    <a:pt x="1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5"/>
                    <a:pt x="6" y="8"/>
                    <a:pt x="8" y="1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4" name="Freeform 162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34 w 34"/>
                <a:gd name="T1" fmla="*/ 0 h 33"/>
                <a:gd name="T2" fmla="*/ 8 w 34"/>
                <a:gd name="T3" fmla="*/ 5 h 33"/>
                <a:gd name="T4" fmla="*/ 0 w 34"/>
                <a:gd name="T5" fmla="*/ 33 h 33"/>
                <a:gd name="T6" fmla="*/ 1 w 34"/>
                <a:gd name="T7" fmla="*/ 33 h 33"/>
                <a:gd name="T8" fmla="*/ 26 w 34"/>
                <a:gd name="T9" fmla="*/ 28 h 33"/>
                <a:gd name="T10" fmla="*/ 34 w 34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"/>
                <a:gd name="T19" fmla="*/ 0 h 33"/>
                <a:gd name="T20" fmla="*/ 34 w 34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" h="33">
                  <a:moveTo>
                    <a:pt x="34" y="0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5" name="Freeform 163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7 w 78"/>
                <a:gd name="T3" fmla="*/ 11 h 78"/>
                <a:gd name="T4" fmla="*/ 0 w 78"/>
                <a:gd name="T5" fmla="*/ 78 h 78"/>
                <a:gd name="T6" fmla="*/ 59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7" y="11"/>
                  </a:ln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6" name="Freeform 164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7 w 78"/>
                <a:gd name="T3" fmla="*/ 11 h 78"/>
                <a:gd name="T4" fmla="*/ 0 w 78"/>
                <a:gd name="T5" fmla="*/ 78 h 78"/>
                <a:gd name="T6" fmla="*/ 59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7" y="11"/>
                  </a:ln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7" name="Freeform 165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9 w 78"/>
                <a:gd name="T3" fmla="*/ 11 h 78"/>
                <a:gd name="T4" fmla="*/ 0 w 78"/>
                <a:gd name="T5" fmla="*/ 78 h 78"/>
                <a:gd name="T6" fmla="*/ 61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9" y="11"/>
                  </a:ln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8" name="Freeform 166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9 w 78"/>
                <a:gd name="T3" fmla="*/ 11 h 78"/>
                <a:gd name="T4" fmla="*/ 0 w 78"/>
                <a:gd name="T5" fmla="*/ 78 h 78"/>
                <a:gd name="T6" fmla="*/ 61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9" y="11"/>
                  </a:ln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9" name="Freeform 168"/>
            <p:cNvSpPr>
              <a:spLocks noEditPoints="1" noChangeArrowheads="1"/>
            </p:cNvSpPr>
            <p:nvPr/>
          </p:nvSpPr>
          <p:spPr bwMode="auto">
            <a:xfrm>
              <a:off x="1139143" y="90554"/>
              <a:ext cx="377964" cy="282161"/>
            </a:xfrm>
            <a:custGeom>
              <a:avLst/>
              <a:gdLst>
                <a:gd name="T0" fmla="*/ 51 w 122"/>
                <a:gd name="T1" fmla="*/ 66 h 91"/>
                <a:gd name="T2" fmla="*/ 27 w 122"/>
                <a:gd name="T3" fmla="*/ 51 h 91"/>
                <a:gd name="T4" fmla="*/ 49 w 122"/>
                <a:gd name="T5" fmla="*/ 38 h 91"/>
                <a:gd name="T6" fmla="*/ 72 w 122"/>
                <a:gd name="T7" fmla="*/ 53 h 91"/>
                <a:gd name="T8" fmla="*/ 51 w 122"/>
                <a:gd name="T9" fmla="*/ 66 h 91"/>
                <a:gd name="T10" fmla="*/ 88 w 122"/>
                <a:gd name="T11" fmla="*/ 44 h 91"/>
                <a:gd name="T12" fmla="*/ 63 w 122"/>
                <a:gd name="T13" fmla="*/ 29 h 91"/>
                <a:gd name="T14" fmla="*/ 86 w 122"/>
                <a:gd name="T15" fmla="*/ 15 h 91"/>
                <a:gd name="T16" fmla="*/ 110 w 122"/>
                <a:gd name="T17" fmla="*/ 30 h 91"/>
                <a:gd name="T18" fmla="*/ 88 w 122"/>
                <a:gd name="T19" fmla="*/ 44 h 91"/>
                <a:gd name="T20" fmla="*/ 107 w 122"/>
                <a:gd name="T21" fmla="*/ 0 h 91"/>
                <a:gd name="T22" fmla="*/ 85 w 122"/>
                <a:gd name="T23" fmla="*/ 14 h 91"/>
                <a:gd name="T24" fmla="*/ 85 w 122"/>
                <a:gd name="T25" fmla="*/ 14 h 91"/>
                <a:gd name="T26" fmla="*/ 60 w 122"/>
                <a:gd name="T27" fmla="*/ 29 h 91"/>
                <a:gd name="T28" fmla="*/ 60 w 122"/>
                <a:gd name="T29" fmla="*/ 30 h 91"/>
                <a:gd name="T30" fmla="*/ 50 w 122"/>
                <a:gd name="T31" fmla="*/ 36 h 91"/>
                <a:gd name="T32" fmla="*/ 50 w 122"/>
                <a:gd name="T33" fmla="*/ 36 h 91"/>
                <a:gd name="T34" fmla="*/ 25 w 122"/>
                <a:gd name="T35" fmla="*/ 51 h 91"/>
                <a:gd name="T36" fmla="*/ 25 w 122"/>
                <a:gd name="T37" fmla="*/ 51 h 91"/>
                <a:gd name="T38" fmla="*/ 15 w 122"/>
                <a:gd name="T39" fmla="*/ 57 h 91"/>
                <a:gd name="T40" fmla="*/ 15 w 122"/>
                <a:gd name="T41" fmla="*/ 57 h 91"/>
                <a:gd name="T42" fmla="*/ 0 w 122"/>
                <a:gd name="T43" fmla="*/ 67 h 91"/>
                <a:gd name="T44" fmla="*/ 0 w 122"/>
                <a:gd name="T45" fmla="*/ 67 h 91"/>
                <a:gd name="T46" fmla="*/ 14 w 122"/>
                <a:gd name="T47" fmla="*/ 59 h 91"/>
                <a:gd name="T48" fmla="*/ 39 w 122"/>
                <a:gd name="T49" fmla="*/ 74 h 91"/>
                <a:gd name="T50" fmla="*/ 16 w 122"/>
                <a:gd name="T51" fmla="*/ 88 h 91"/>
                <a:gd name="T52" fmla="*/ 12 w 122"/>
                <a:gd name="T53" fmla="*/ 86 h 91"/>
                <a:gd name="T54" fmla="*/ 16 w 122"/>
                <a:gd name="T55" fmla="*/ 91 h 91"/>
                <a:gd name="T56" fmla="*/ 122 w 122"/>
                <a:gd name="T57" fmla="*/ 25 h 91"/>
                <a:gd name="T58" fmla="*/ 107 w 122"/>
                <a:gd name="T59" fmla="*/ 0 h 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22"/>
                <a:gd name="T91" fmla="*/ 0 h 91"/>
                <a:gd name="T92" fmla="*/ 122 w 122"/>
                <a:gd name="T93" fmla="*/ 91 h 9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22" h="91">
                  <a:moveTo>
                    <a:pt x="51" y="66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51" y="66"/>
                    <a:pt x="51" y="66"/>
                    <a:pt x="51" y="66"/>
                  </a:cubicBezTo>
                  <a:moveTo>
                    <a:pt x="88" y="44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88" y="44"/>
                    <a:pt x="88" y="44"/>
                    <a:pt x="88" y="44"/>
                  </a:cubicBezTo>
                  <a:moveTo>
                    <a:pt x="107" y="0"/>
                  </a:move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4" y="87"/>
                    <a:pt x="15" y="89"/>
                    <a:pt x="16" y="9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0" name="Freeform 169"/>
            <p:cNvSpPr>
              <a:spLocks noChangeArrowheads="1"/>
            </p:cNvSpPr>
            <p:nvPr/>
          </p:nvSpPr>
          <p:spPr bwMode="auto">
            <a:xfrm>
              <a:off x="1139143" y="272974"/>
              <a:ext cx="120739" cy="90554"/>
            </a:xfrm>
            <a:custGeom>
              <a:avLst/>
              <a:gdLst>
                <a:gd name="T0" fmla="*/ 14 w 39"/>
                <a:gd name="T1" fmla="*/ 0 h 29"/>
                <a:gd name="T2" fmla="*/ 0 w 39"/>
                <a:gd name="T3" fmla="*/ 8 h 29"/>
                <a:gd name="T4" fmla="*/ 12 w 39"/>
                <a:gd name="T5" fmla="*/ 27 h 29"/>
                <a:gd name="T6" fmla="*/ 16 w 39"/>
                <a:gd name="T7" fmla="*/ 29 h 29"/>
                <a:gd name="T8" fmla="*/ 39 w 39"/>
                <a:gd name="T9" fmla="*/ 15 h 29"/>
                <a:gd name="T10" fmla="*/ 14 w 39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29"/>
                <a:gd name="T20" fmla="*/ 39 w 39"/>
                <a:gd name="T21" fmla="*/ 29 h 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29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" y="14"/>
                    <a:pt x="8" y="21"/>
                    <a:pt x="12" y="27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1" name="Freeform 170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2 w 106"/>
                <a:gd name="T1" fmla="*/ 0 h 66"/>
                <a:gd name="T2" fmla="*/ 0 w 106"/>
                <a:gd name="T3" fmla="*/ 30 h 66"/>
                <a:gd name="T4" fmla="*/ 56 w 106"/>
                <a:gd name="T5" fmla="*/ 66 h 66"/>
                <a:gd name="T6" fmla="*/ 106 w 106"/>
                <a:gd name="T7" fmla="*/ 35 h 66"/>
                <a:gd name="T8" fmla="*/ 52 w 106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2" y="0"/>
                  </a:moveTo>
                  <a:lnTo>
                    <a:pt x="0" y="30"/>
                  </a:lnTo>
                  <a:lnTo>
                    <a:pt x="56" y="66"/>
                  </a:lnTo>
                  <a:lnTo>
                    <a:pt x="106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2" name="Freeform 171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2 w 106"/>
                <a:gd name="T1" fmla="*/ 0 h 66"/>
                <a:gd name="T2" fmla="*/ 0 w 106"/>
                <a:gd name="T3" fmla="*/ 30 h 66"/>
                <a:gd name="T4" fmla="*/ 56 w 106"/>
                <a:gd name="T5" fmla="*/ 66 h 66"/>
                <a:gd name="T6" fmla="*/ 106 w 106"/>
                <a:gd name="T7" fmla="*/ 35 h 66"/>
                <a:gd name="T8" fmla="*/ 52 w 106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2" y="0"/>
                  </a:moveTo>
                  <a:lnTo>
                    <a:pt x="0" y="30"/>
                  </a:lnTo>
                  <a:lnTo>
                    <a:pt x="56" y="66"/>
                  </a:lnTo>
                  <a:lnTo>
                    <a:pt x="106" y="35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3" name="Freeform 172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4 w 111"/>
                <a:gd name="T1" fmla="*/ 0 h 69"/>
                <a:gd name="T2" fmla="*/ 0 w 111"/>
                <a:gd name="T3" fmla="*/ 33 h 69"/>
                <a:gd name="T4" fmla="*/ 59 w 111"/>
                <a:gd name="T5" fmla="*/ 69 h 69"/>
                <a:gd name="T6" fmla="*/ 111 w 111"/>
                <a:gd name="T7" fmla="*/ 36 h 69"/>
                <a:gd name="T8" fmla="*/ 54 w 111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4" y="0"/>
                  </a:moveTo>
                  <a:lnTo>
                    <a:pt x="0" y="33"/>
                  </a:lnTo>
                  <a:lnTo>
                    <a:pt x="59" y="69"/>
                  </a:lnTo>
                  <a:lnTo>
                    <a:pt x="111" y="3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4" name="Freeform 173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4 w 111"/>
                <a:gd name="T1" fmla="*/ 0 h 69"/>
                <a:gd name="T2" fmla="*/ 0 w 111"/>
                <a:gd name="T3" fmla="*/ 33 h 69"/>
                <a:gd name="T4" fmla="*/ 59 w 111"/>
                <a:gd name="T5" fmla="*/ 69 h 69"/>
                <a:gd name="T6" fmla="*/ 111 w 111"/>
                <a:gd name="T7" fmla="*/ 36 h 69"/>
                <a:gd name="T8" fmla="*/ 54 w 111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4" y="0"/>
                  </a:moveTo>
                  <a:lnTo>
                    <a:pt x="0" y="33"/>
                  </a:lnTo>
                  <a:lnTo>
                    <a:pt x="59" y="69"/>
                  </a:lnTo>
                  <a:lnTo>
                    <a:pt x="111" y="3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5" name="Freeform 175"/>
            <p:cNvSpPr>
              <a:spLocks noEditPoints="1" noChangeArrowheads="1"/>
            </p:cNvSpPr>
            <p:nvPr/>
          </p:nvSpPr>
          <p:spPr bwMode="auto">
            <a:xfrm>
              <a:off x="1194263" y="177171"/>
              <a:ext cx="636503" cy="709996"/>
            </a:xfrm>
            <a:custGeom>
              <a:avLst/>
              <a:gdLst>
                <a:gd name="T0" fmla="*/ 40 w 205"/>
                <a:gd name="T1" fmla="*/ 85 h 229"/>
                <a:gd name="T2" fmla="*/ 20 w 205"/>
                <a:gd name="T3" fmla="*/ 97 h 229"/>
                <a:gd name="T4" fmla="*/ 43 w 205"/>
                <a:gd name="T5" fmla="*/ 130 h 229"/>
                <a:gd name="T6" fmla="*/ 60 w 205"/>
                <a:gd name="T7" fmla="*/ 120 h 229"/>
                <a:gd name="T8" fmla="*/ 40 w 205"/>
                <a:gd name="T9" fmla="*/ 85 h 229"/>
                <a:gd name="T10" fmla="*/ 106 w 205"/>
                <a:gd name="T11" fmla="*/ 0 h 229"/>
                <a:gd name="T12" fmla="*/ 0 w 205"/>
                <a:gd name="T13" fmla="*/ 66 h 229"/>
                <a:gd name="T14" fmla="*/ 11 w 205"/>
                <a:gd name="T15" fmla="*/ 83 h 229"/>
                <a:gd name="T16" fmla="*/ 18 w 205"/>
                <a:gd name="T17" fmla="*/ 94 h 229"/>
                <a:gd name="T18" fmla="*/ 113 w 205"/>
                <a:gd name="T19" fmla="*/ 35 h 229"/>
                <a:gd name="T20" fmla="*/ 115 w 205"/>
                <a:gd name="T21" fmla="*/ 38 h 229"/>
                <a:gd name="T22" fmla="*/ 44 w 205"/>
                <a:gd name="T23" fmla="*/ 82 h 229"/>
                <a:gd name="T24" fmla="*/ 65 w 205"/>
                <a:gd name="T25" fmla="*/ 117 h 229"/>
                <a:gd name="T26" fmla="*/ 137 w 205"/>
                <a:gd name="T27" fmla="*/ 72 h 229"/>
                <a:gd name="T28" fmla="*/ 139 w 205"/>
                <a:gd name="T29" fmla="*/ 76 h 229"/>
                <a:gd name="T30" fmla="*/ 46 w 205"/>
                <a:gd name="T31" fmla="*/ 134 h 229"/>
                <a:gd name="T32" fmla="*/ 77 w 205"/>
                <a:gd name="T33" fmla="*/ 182 h 229"/>
                <a:gd name="T34" fmla="*/ 165 w 205"/>
                <a:gd name="T35" fmla="*/ 127 h 229"/>
                <a:gd name="T36" fmla="*/ 167 w 205"/>
                <a:gd name="T37" fmla="*/ 131 h 229"/>
                <a:gd name="T38" fmla="*/ 79 w 205"/>
                <a:gd name="T39" fmla="*/ 186 h 229"/>
                <a:gd name="T40" fmla="*/ 86 w 205"/>
                <a:gd name="T41" fmla="*/ 199 h 229"/>
                <a:gd name="T42" fmla="*/ 175 w 205"/>
                <a:gd name="T43" fmla="*/ 144 h 229"/>
                <a:gd name="T44" fmla="*/ 177 w 205"/>
                <a:gd name="T45" fmla="*/ 147 h 229"/>
                <a:gd name="T46" fmla="*/ 88 w 205"/>
                <a:gd name="T47" fmla="*/ 203 h 229"/>
                <a:gd name="T48" fmla="*/ 100 w 205"/>
                <a:gd name="T49" fmla="*/ 229 h 229"/>
                <a:gd name="T50" fmla="*/ 200 w 205"/>
                <a:gd name="T51" fmla="*/ 167 h 229"/>
                <a:gd name="T52" fmla="*/ 203 w 205"/>
                <a:gd name="T53" fmla="*/ 155 h 229"/>
                <a:gd name="T54" fmla="*/ 106 w 205"/>
                <a:gd name="T55" fmla="*/ 0 h 22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5"/>
                <a:gd name="T85" fmla="*/ 0 h 229"/>
                <a:gd name="T86" fmla="*/ 205 w 205"/>
                <a:gd name="T87" fmla="*/ 229 h 22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5" h="229">
                  <a:moveTo>
                    <a:pt x="40" y="8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8" y="108"/>
                    <a:pt x="36" y="119"/>
                    <a:pt x="43" y="13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0" y="85"/>
                    <a:pt x="40" y="85"/>
                    <a:pt x="40" y="85"/>
                  </a:cubicBezTo>
                  <a:moveTo>
                    <a:pt x="10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3" y="72"/>
                    <a:pt x="7" y="77"/>
                    <a:pt x="11" y="83"/>
                  </a:cubicBezTo>
                  <a:cubicBezTo>
                    <a:pt x="13" y="86"/>
                    <a:pt x="16" y="90"/>
                    <a:pt x="18" y="94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56" y="149"/>
                    <a:pt x="67" y="166"/>
                    <a:pt x="77" y="182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79" y="186"/>
                    <a:pt x="79" y="186"/>
                    <a:pt x="79" y="186"/>
                  </a:cubicBezTo>
                  <a:cubicBezTo>
                    <a:pt x="81" y="190"/>
                    <a:pt x="83" y="194"/>
                    <a:pt x="86" y="199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92" y="211"/>
                    <a:pt x="96" y="220"/>
                    <a:pt x="100" y="229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4" y="165"/>
                    <a:pt x="205" y="160"/>
                    <a:pt x="203" y="155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6" name="Freeform 176"/>
            <p:cNvSpPr>
              <a:spLocks noChangeArrowheads="1"/>
            </p:cNvSpPr>
            <p:nvPr/>
          </p:nvSpPr>
          <p:spPr bwMode="auto">
            <a:xfrm>
              <a:off x="1250695" y="286098"/>
              <a:ext cx="300534" cy="191607"/>
            </a:xfrm>
            <a:custGeom>
              <a:avLst/>
              <a:gdLst>
                <a:gd name="T0" fmla="*/ 95 w 97"/>
                <a:gd name="T1" fmla="*/ 0 h 62"/>
                <a:gd name="T2" fmla="*/ 0 w 97"/>
                <a:gd name="T3" fmla="*/ 59 h 62"/>
                <a:gd name="T4" fmla="*/ 2 w 97"/>
                <a:gd name="T5" fmla="*/ 62 h 62"/>
                <a:gd name="T6" fmla="*/ 22 w 97"/>
                <a:gd name="T7" fmla="*/ 50 h 62"/>
                <a:gd name="T8" fmla="*/ 21 w 97"/>
                <a:gd name="T9" fmla="*/ 49 h 62"/>
                <a:gd name="T10" fmla="*/ 25 w 97"/>
                <a:gd name="T11" fmla="*/ 46 h 62"/>
                <a:gd name="T12" fmla="*/ 26 w 97"/>
                <a:gd name="T13" fmla="*/ 47 h 62"/>
                <a:gd name="T14" fmla="*/ 97 w 97"/>
                <a:gd name="T15" fmla="*/ 3 h 62"/>
                <a:gd name="T16" fmla="*/ 95 w 97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7"/>
                <a:gd name="T28" fmla="*/ 0 h 62"/>
                <a:gd name="T29" fmla="*/ 97 w 97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7" h="62">
                  <a:moveTo>
                    <a:pt x="95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1"/>
                    <a:pt x="2" y="6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7" name="Freeform 177"/>
            <p:cNvSpPr>
              <a:spLocks noChangeArrowheads="1"/>
            </p:cNvSpPr>
            <p:nvPr/>
          </p:nvSpPr>
          <p:spPr bwMode="auto">
            <a:xfrm>
              <a:off x="1328125" y="400275"/>
              <a:ext cx="297909" cy="192919"/>
            </a:xfrm>
            <a:custGeom>
              <a:avLst/>
              <a:gdLst>
                <a:gd name="T0" fmla="*/ 94 w 96"/>
                <a:gd name="T1" fmla="*/ 0 h 62"/>
                <a:gd name="T2" fmla="*/ 22 w 96"/>
                <a:gd name="T3" fmla="*/ 45 h 62"/>
                <a:gd name="T4" fmla="*/ 23 w 96"/>
                <a:gd name="T5" fmla="*/ 47 h 62"/>
                <a:gd name="T6" fmla="*/ 19 w 96"/>
                <a:gd name="T7" fmla="*/ 49 h 62"/>
                <a:gd name="T8" fmla="*/ 17 w 96"/>
                <a:gd name="T9" fmla="*/ 48 h 62"/>
                <a:gd name="T10" fmla="*/ 0 w 96"/>
                <a:gd name="T11" fmla="*/ 58 h 62"/>
                <a:gd name="T12" fmla="*/ 3 w 96"/>
                <a:gd name="T13" fmla="*/ 62 h 62"/>
                <a:gd name="T14" fmla="*/ 96 w 96"/>
                <a:gd name="T15" fmla="*/ 4 h 62"/>
                <a:gd name="T16" fmla="*/ 94 w 96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6"/>
                <a:gd name="T28" fmla="*/ 0 h 62"/>
                <a:gd name="T29" fmla="*/ 96 w 96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6" h="62">
                  <a:moveTo>
                    <a:pt x="94" y="0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2" y="60"/>
                    <a:pt x="3" y="6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8" name="Freeform 178"/>
            <p:cNvSpPr>
              <a:spLocks noChangeArrowheads="1"/>
            </p:cNvSpPr>
            <p:nvPr/>
          </p:nvSpPr>
          <p:spPr bwMode="auto">
            <a:xfrm>
              <a:off x="1433115" y="570884"/>
              <a:ext cx="279536" cy="183733"/>
            </a:xfrm>
            <a:custGeom>
              <a:avLst/>
              <a:gdLst>
                <a:gd name="T0" fmla="*/ 88 w 90"/>
                <a:gd name="T1" fmla="*/ 0 h 59"/>
                <a:gd name="T2" fmla="*/ 0 w 90"/>
                <a:gd name="T3" fmla="*/ 55 h 59"/>
                <a:gd name="T4" fmla="*/ 2 w 90"/>
                <a:gd name="T5" fmla="*/ 59 h 59"/>
                <a:gd name="T6" fmla="*/ 90 w 90"/>
                <a:gd name="T7" fmla="*/ 4 h 59"/>
                <a:gd name="T8" fmla="*/ 88 w 9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59"/>
                <a:gd name="T17" fmla="*/ 90 w 9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59">
                  <a:moveTo>
                    <a:pt x="88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9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9" name="Freeform 179"/>
            <p:cNvSpPr>
              <a:spLocks noChangeArrowheads="1"/>
            </p:cNvSpPr>
            <p:nvPr/>
          </p:nvSpPr>
          <p:spPr bwMode="auto">
            <a:xfrm>
              <a:off x="1461987" y="623379"/>
              <a:ext cx="282161" cy="183733"/>
            </a:xfrm>
            <a:custGeom>
              <a:avLst/>
              <a:gdLst>
                <a:gd name="T0" fmla="*/ 89 w 91"/>
                <a:gd name="T1" fmla="*/ 0 h 59"/>
                <a:gd name="T2" fmla="*/ 0 w 91"/>
                <a:gd name="T3" fmla="*/ 55 h 59"/>
                <a:gd name="T4" fmla="*/ 2 w 91"/>
                <a:gd name="T5" fmla="*/ 59 h 59"/>
                <a:gd name="T6" fmla="*/ 91 w 91"/>
                <a:gd name="T7" fmla="*/ 3 h 59"/>
                <a:gd name="T8" fmla="*/ 89 w 91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59"/>
                <a:gd name="T17" fmla="*/ 91 w 91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59">
                  <a:moveTo>
                    <a:pt x="89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9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0" name="Freeform 180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9 w 63"/>
                <a:gd name="T1" fmla="*/ 0 h 95"/>
                <a:gd name="T2" fmla="*/ 0 w 63"/>
                <a:gd name="T3" fmla="*/ 8 h 95"/>
                <a:gd name="T4" fmla="*/ 2 w 63"/>
                <a:gd name="T5" fmla="*/ 10 h 95"/>
                <a:gd name="T6" fmla="*/ 49 w 63"/>
                <a:gd name="T7" fmla="*/ 93 h 95"/>
                <a:gd name="T8" fmla="*/ 54 w 63"/>
                <a:gd name="T9" fmla="*/ 95 h 95"/>
                <a:gd name="T10" fmla="*/ 63 w 63"/>
                <a:gd name="T11" fmla="*/ 90 h 95"/>
                <a:gd name="T12" fmla="*/ 61 w 63"/>
                <a:gd name="T13" fmla="*/ 86 h 95"/>
                <a:gd name="T14" fmla="*/ 11 w 63"/>
                <a:gd name="T15" fmla="*/ 3 h 95"/>
                <a:gd name="T16" fmla="*/ 9 w 63"/>
                <a:gd name="T17" fmla="*/ 0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"/>
                <a:gd name="T28" fmla="*/ 0 h 95"/>
                <a:gd name="T29" fmla="*/ 63 w 63"/>
                <a:gd name="T30" fmla="*/ 95 h 9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" h="95">
                  <a:moveTo>
                    <a:pt x="9" y="0"/>
                  </a:moveTo>
                  <a:lnTo>
                    <a:pt x="0" y="8"/>
                  </a:lnTo>
                  <a:lnTo>
                    <a:pt x="2" y="10"/>
                  </a:lnTo>
                  <a:lnTo>
                    <a:pt x="49" y="93"/>
                  </a:lnTo>
                  <a:lnTo>
                    <a:pt x="54" y="95"/>
                  </a:lnTo>
                  <a:lnTo>
                    <a:pt x="63" y="90"/>
                  </a:lnTo>
                  <a:lnTo>
                    <a:pt x="61" y="8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1" name="Freeform 181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9 w 63"/>
                <a:gd name="T1" fmla="*/ 0 h 95"/>
                <a:gd name="T2" fmla="*/ 0 w 63"/>
                <a:gd name="T3" fmla="*/ 8 h 95"/>
                <a:gd name="T4" fmla="*/ 2 w 63"/>
                <a:gd name="T5" fmla="*/ 10 h 95"/>
                <a:gd name="T6" fmla="*/ 49 w 63"/>
                <a:gd name="T7" fmla="*/ 93 h 95"/>
                <a:gd name="T8" fmla="*/ 54 w 63"/>
                <a:gd name="T9" fmla="*/ 95 h 95"/>
                <a:gd name="T10" fmla="*/ 63 w 63"/>
                <a:gd name="T11" fmla="*/ 90 h 95"/>
                <a:gd name="T12" fmla="*/ 61 w 63"/>
                <a:gd name="T13" fmla="*/ 86 h 95"/>
                <a:gd name="T14" fmla="*/ 11 w 63"/>
                <a:gd name="T15" fmla="*/ 3 h 95"/>
                <a:gd name="T16" fmla="*/ 9 w 63"/>
                <a:gd name="T17" fmla="*/ 0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"/>
                <a:gd name="T28" fmla="*/ 0 h 95"/>
                <a:gd name="T29" fmla="*/ 63 w 63"/>
                <a:gd name="T30" fmla="*/ 95 h 9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" h="95">
                  <a:moveTo>
                    <a:pt x="9" y="0"/>
                  </a:moveTo>
                  <a:lnTo>
                    <a:pt x="0" y="8"/>
                  </a:lnTo>
                  <a:lnTo>
                    <a:pt x="2" y="10"/>
                  </a:lnTo>
                  <a:lnTo>
                    <a:pt x="49" y="93"/>
                  </a:lnTo>
                  <a:lnTo>
                    <a:pt x="54" y="95"/>
                  </a:lnTo>
                  <a:lnTo>
                    <a:pt x="63" y="90"/>
                  </a:lnTo>
                  <a:lnTo>
                    <a:pt x="61" y="86"/>
                  </a:lnTo>
                  <a:lnTo>
                    <a:pt x="11" y="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2" name="Freeform 183"/>
            <p:cNvSpPr>
              <a:spLocks noChangeArrowheads="1"/>
            </p:cNvSpPr>
            <p:nvPr/>
          </p:nvSpPr>
          <p:spPr bwMode="auto">
            <a:xfrm>
              <a:off x="1011842" y="1477736"/>
              <a:ext cx="880605" cy="1116832"/>
            </a:xfrm>
            <a:custGeom>
              <a:avLst/>
              <a:gdLst>
                <a:gd name="T0" fmla="*/ 671 w 671"/>
                <a:gd name="T1" fmla="*/ 716 h 851"/>
                <a:gd name="T2" fmla="*/ 390 w 671"/>
                <a:gd name="T3" fmla="*/ 851 h 851"/>
                <a:gd name="T4" fmla="*/ 0 w 671"/>
                <a:gd name="T5" fmla="*/ 194 h 851"/>
                <a:gd name="T6" fmla="*/ 406 w 671"/>
                <a:gd name="T7" fmla="*/ 0 h 851"/>
                <a:gd name="T8" fmla="*/ 671 w 671"/>
                <a:gd name="T9" fmla="*/ 716 h 8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1"/>
                <a:gd name="T16" fmla="*/ 0 h 851"/>
                <a:gd name="T17" fmla="*/ 671 w 671"/>
                <a:gd name="T18" fmla="*/ 851 h 8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1" h="851">
                  <a:moveTo>
                    <a:pt x="671" y="716"/>
                  </a:moveTo>
                  <a:lnTo>
                    <a:pt x="390" y="851"/>
                  </a:lnTo>
                  <a:lnTo>
                    <a:pt x="0" y="194"/>
                  </a:lnTo>
                  <a:lnTo>
                    <a:pt x="406" y="0"/>
                  </a:lnTo>
                  <a:lnTo>
                    <a:pt x="671" y="716"/>
                  </a:lnTo>
                  <a:close/>
                </a:path>
              </a:pathLst>
            </a:custGeom>
            <a:solidFill>
              <a:srgbClr val="3AA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3" name="Freeform 185"/>
            <p:cNvSpPr>
              <a:spLocks noChangeArrowheads="1"/>
            </p:cNvSpPr>
            <p:nvPr/>
          </p:nvSpPr>
          <p:spPr bwMode="auto">
            <a:xfrm>
              <a:off x="1114208" y="1635221"/>
              <a:ext cx="555135" cy="921288"/>
            </a:xfrm>
            <a:custGeom>
              <a:avLst/>
              <a:gdLst>
                <a:gd name="T0" fmla="*/ 369 w 423"/>
                <a:gd name="T1" fmla="*/ 702 h 702"/>
                <a:gd name="T2" fmla="*/ 423 w 423"/>
                <a:gd name="T3" fmla="*/ 676 h 702"/>
                <a:gd name="T4" fmla="*/ 75 w 423"/>
                <a:gd name="T5" fmla="*/ 0 h 702"/>
                <a:gd name="T6" fmla="*/ 0 w 423"/>
                <a:gd name="T7" fmla="*/ 36 h 702"/>
                <a:gd name="T8" fmla="*/ 369 w 423"/>
                <a:gd name="T9" fmla="*/ 702 h 7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3"/>
                <a:gd name="T16" fmla="*/ 0 h 702"/>
                <a:gd name="T17" fmla="*/ 423 w 423"/>
                <a:gd name="T18" fmla="*/ 702 h 7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3" h="702">
                  <a:moveTo>
                    <a:pt x="369" y="702"/>
                  </a:moveTo>
                  <a:lnTo>
                    <a:pt x="423" y="676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69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4" name="Freeform 186"/>
            <p:cNvSpPr>
              <a:spLocks noChangeArrowheads="1"/>
            </p:cNvSpPr>
            <p:nvPr/>
          </p:nvSpPr>
          <p:spPr bwMode="auto">
            <a:xfrm>
              <a:off x="1200825" y="1014467"/>
              <a:ext cx="402900" cy="602381"/>
            </a:xfrm>
            <a:custGeom>
              <a:avLst/>
              <a:gdLst>
                <a:gd name="T0" fmla="*/ 70 w 130"/>
                <a:gd name="T1" fmla="*/ 188 h 194"/>
                <a:gd name="T2" fmla="*/ 57 w 130"/>
                <a:gd name="T3" fmla="*/ 194 h 194"/>
                <a:gd name="T4" fmla="*/ 12 w 130"/>
                <a:gd name="T5" fmla="*/ 100 h 194"/>
                <a:gd name="T6" fmla="*/ 35 w 130"/>
                <a:gd name="T7" fmla="*/ 42 h 194"/>
                <a:gd name="T8" fmla="*/ 124 w 130"/>
                <a:gd name="T9" fmla="*/ 0 h 194"/>
                <a:gd name="T10" fmla="*/ 130 w 130"/>
                <a:gd name="T11" fmla="*/ 13 h 194"/>
                <a:gd name="T12" fmla="*/ 41 w 130"/>
                <a:gd name="T13" fmla="*/ 55 h 194"/>
                <a:gd name="T14" fmla="*/ 25 w 130"/>
                <a:gd name="T15" fmla="*/ 94 h 194"/>
                <a:gd name="T16" fmla="*/ 70 w 130"/>
                <a:gd name="T17" fmla="*/ 188 h 1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194"/>
                <a:gd name="T29" fmla="*/ 130 w 130"/>
                <a:gd name="T30" fmla="*/ 194 h 1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194">
                  <a:moveTo>
                    <a:pt x="70" y="188"/>
                  </a:moveTo>
                  <a:cubicBezTo>
                    <a:pt x="57" y="194"/>
                    <a:pt x="57" y="194"/>
                    <a:pt x="57" y="194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0" y="74"/>
                    <a:pt x="8" y="55"/>
                    <a:pt x="35" y="4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21" y="64"/>
                    <a:pt x="16" y="76"/>
                    <a:pt x="25" y="94"/>
                  </a:cubicBezTo>
                  <a:cubicBezTo>
                    <a:pt x="70" y="188"/>
                    <a:pt x="70" y="188"/>
                    <a:pt x="70" y="188"/>
                  </a:cubicBezTo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5" name="Freeform 187"/>
            <p:cNvSpPr>
              <a:spLocks noChangeArrowheads="1"/>
            </p:cNvSpPr>
            <p:nvPr/>
          </p:nvSpPr>
          <p:spPr bwMode="auto">
            <a:xfrm>
              <a:off x="1343874" y="1526294"/>
              <a:ext cx="471143" cy="961972"/>
            </a:xfrm>
            <a:custGeom>
              <a:avLst/>
              <a:gdLst>
                <a:gd name="T0" fmla="*/ 305 w 359"/>
                <a:gd name="T1" fmla="*/ 733 h 733"/>
                <a:gd name="T2" fmla="*/ 359 w 359"/>
                <a:gd name="T3" fmla="*/ 707 h 733"/>
                <a:gd name="T4" fmla="*/ 75 w 359"/>
                <a:gd name="T5" fmla="*/ 0 h 733"/>
                <a:gd name="T6" fmla="*/ 0 w 359"/>
                <a:gd name="T7" fmla="*/ 36 h 733"/>
                <a:gd name="T8" fmla="*/ 305 w 359"/>
                <a:gd name="T9" fmla="*/ 733 h 7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9"/>
                <a:gd name="T16" fmla="*/ 0 h 733"/>
                <a:gd name="T17" fmla="*/ 359 w 359"/>
                <a:gd name="T18" fmla="*/ 733 h 7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9" h="733">
                  <a:moveTo>
                    <a:pt x="305" y="733"/>
                  </a:moveTo>
                  <a:lnTo>
                    <a:pt x="359" y="707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05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6" name="Freeform 188"/>
            <p:cNvSpPr>
              <a:spLocks noChangeArrowheads="1"/>
            </p:cNvSpPr>
            <p:nvPr/>
          </p:nvSpPr>
          <p:spPr bwMode="auto">
            <a:xfrm>
              <a:off x="1343874" y="1526294"/>
              <a:ext cx="471143" cy="961972"/>
            </a:xfrm>
            <a:custGeom>
              <a:avLst/>
              <a:gdLst>
                <a:gd name="T0" fmla="*/ 305 w 359"/>
                <a:gd name="T1" fmla="*/ 733 h 733"/>
                <a:gd name="T2" fmla="*/ 359 w 359"/>
                <a:gd name="T3" fmla="*/ 707 h 733"/>
                <a:gd name="T4" fmla="*/ 75 w 359"/>
                <a:gd name="T5" fmla="*/ 0 h 733"/>
                <a:gd name="T6" fmla="*/ 0 w 359"/>
                <a:gd name="T7" fmla="*/ 36 h 733"/>
                <a:gd name="T8" fmla="*/ 305 w 359"/>
                <a:gd name="T9" fmla="*/ 733 h 7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9"/>
                <a:gd name="T16" fmla="*/ 0 h 733"/>
                <a:gd name="T17" fmla="*/ 359 w 359"/>
                <a:gd name="T18" fmla="*/ 733 h 7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9" h="733">
                  <a:moveTo>
                    <a:pt x="305" y="733"/>
                  </a:moveTo>
                  <a:lnTo>
                    <a:pt x="359" y="707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05" y="7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7" name="Freeform 189"/>
            <p:cNvSpPr>
              <a:spLocks noChangeArrowheads="1"/>
            </p:cNvSpPr>
            <p:nvPr/>
          </p:nvSpPr>
          <p:spPr bwMode="auto">
            <a:xfrm>
              <a:off x="927850" y="1414742"/>
              <a:ext cx="673249" cy="335968"/>
            </a:xfrm>
            <a:custGeom>
              <a:avLst/>
              <a:gdLst>
                <a:gd name="T0" fmla="*/ 513 w 513"/>
                <a:gd name="T1" fmla="*/ 0 h 256"/>
                <a:gd name="T2" fmla="*/ 0 w 513"/>
                <a:gd name="T3" fmla="*/ 244 h 256"/>
                <a:gd name="T4" fmla="*/ 35 w 513"/>
                <a:gd name="T5" fmla="*/ 256 h 256"/>
                <a:gd name="T6" fmla="*/ 499 w 513"/>
                <a:gd name="T7" fmla="*/ 33 h 256"/>
                <a:gd name="T8" fmla="*/ 513 w 513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56"/>
                <a:gd name="T17" fmla="*/ 513 w 513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56">
                  <a:moveTo>
                    <a:pt x="513" y="0"/>
                  </a:moveTo>
                  <a:lnTo>
                    <a:pt x="0" y="244"/>
                  </a:lnTo>
                  <a:lnTo>
                    <a:pt x="35" y="256"/>
                  </a:lnTo>
                  <a:lnTo>
                    <a:pt x="499" y="33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8" name="Freeform 190"/>
            <p:cNvSpPr>
              <a:spLocks noChangeArrowheads="1"/>
            </p:cNvSpPr>
            <p:nvPr/>
          </p:nvSpPr>
          <p:spPr bwMode="auto">
            <a:xfrm>
              <a:off x="927850" y="1414742"/>
              <a:ext cx="673249" cy="335968"/>
            </a:xfrm>
            <a:custGeom>
              <a:avLst/>
              <a:gdLst>
                <a:gd name="T0" fmla="*/ 513 w 513"/>
                <a:gd name="T1" fmla="*/ 0 h 256"/>
                <a:gd name="T2" fmla="*/ 0 w 513"/>
                <a:gd name="T3" fmla="*/ 244 h 256"/>
                <a:gd name="T4" fmla="*/ 35 w 513"/>
                <a:gd name="T5" fmla="*/ 256 h 256"/>
                <a:gd name="T6" fmla="*/ 499 w 513"/>
                <a:gd name="T7" fmla="*/ 33 h 256"/>
                <a:gd name="T8" fmla="*/ 513 w 513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56"/>
                <a:gd name="T17" fmla="*/ 513 w 513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56">
                  <a:moveTo>
                    <a:pt x="513" y="0"/>
                  </a:moveTo>
                  <a:lnTo>
                    <a:pt x="0" y="244"/>
                  </a:lnTo>
                  <a:lnTo>
                    <a:pt x="35" y="256"/>
                  </a:lnTo>
                  <a:lnTo>
                    <a:pt x="499" y="33"/>
                  </a:lnTo>
                  <a:lnTo>
                    <a:pt x="5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9" name="Freeform 191"/>
            <p:cNvSpPr>
              <a:spLocks noChangeArrowheads="1"/>
            </p:cNvSpPr>
            <p:nvPr/>
          </p:nvSpPr>
          <p:spPr bwMode="auto">
            <a:xfrm>
              <a:off x="927850" y="1362247"/>
              <a:ext cx="673249" cy="372715"/>
            </a:xfrm>
            <a:custGeom>
              <a:avLst/>
              <a:gdLst>
                <a:gd name="T0" fmla="*/ 513 w 513"/>
                <a:gd name="T1" fmla="*/ 40 h 284"/>
                <a:gd name="T2" fmla="*/ 0 w 513"/>
                <a:gd name="T3" fmla="*/ 284 h 284"/>
                <a:gd name="T4" fmla="*/ 0 w 513"/>
                <a:gd name="T5" fmla="*/ 222 h 284"/>
                <a:gd name="T6" fmla="*/ 463 w 513"/>
                <a:gd name="T7" fmla="*/ 0 h 284"/>
                <a:gd name="T8" fmla="*/ 513 w 513"/>
                <a:gd name="T9" fmla="*/ 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84"/>
                <a:gd name="T17" fmla="*/ 513 w 513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84">
                  <a:moveTo>
                    <a:pt x="513" y="40"/>
                  </a:moveTo>
                  <a:lnTo>
                    <a:pt x="0" y="284"/>
                  </a:lnTo>
                  <a:lnTo>
                    <a:pt x="0" y="222"/>
                  </a:lnTo>
                  <a:lnTo>
                    <a:pt x="463" y="0"/>
                  </a:lnTo>
                  <a:lnTo>
                    <a:pt x="513" y="40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0" name="Freeform 192"/>
            <p:cNvSpPr>
              <a:spLocks noChangeArrowheads="1"/>
            </p:cNvSpPr>
            <p:nvPr/>
          </p:nvSpPr>
          <p:spPr bwMode="auto">
            <a:xfrm>
              <a:off x="927850" y="1362247"/>
              <a:ext cx="673249" cy="372715"/>
            </a:xfrm>
            <a:custGeom>
              <a:avLst/>
              <a:gdLst>
                <a:gd name="T0" fmla="*/ 513 w 513"/>
                <a:gd name="T1" fmla="*/ 40 h 284"/>
                <a:gd name="T2" fmla="*/ 0 w 513"/>
                <a:gd name="T3" fmla="*/ 284 h 284"/>
                <a:gd name="T4" fmla="*/ 0 w 513"/>
                <a:gd name="T5" fmla="*/ 222 h 284"/>
                <a:gd name="T6" fmla="*/ 463 w 513"/>
                <a:gd name="T7" fmla="*/ 0 h 284"/>
                <a:gd name="T8" fmla="*/ 513 w 513"/>
                <a:gd name="T9" fmla="*/ 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84"/>
                <a:gd name="T17" fmla="*/ 513 w 513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84">
                  <a:moveTo>
                    <a:pt x="513" y="40"/>
                  </a:moveTo>
                  <a:lnTo>
                    <a:pt x="0" y="284"/>
                  </a:lnTo>
                  <a:lnTo>
                    <a:pt x="0" y="222"/>
                  </a:lnTo>
                  <a:lnTo>
                    <a:pt x="463" y="0"/>
                  </a:lnTo>
                  <a:lnTo>
                    <a:pt x="513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1" name="Freeform 193"/>
            <p:cNvSpPr>
              <a:spLocks noChangeArrowheads="1"/>
            </p:cNvSpPr>
            <p:nvPr/>
          </p:nvSpPr>
          <p:spPr bwMode="auto">
            <a:xfrm>
              <a:off x="1216573" y="1725775"/>
              <a:ext cx="459332" cy="461957"/>
            </a:xfrm>
            <a:custGeom>
              <a:avLst/>
              <a:gdLst>
                <a:gd name="T0" fmla="*/ 133 w 148"/>
                <a:gd name="T1" fmla="*/ 46 h 149"/>
                <a:gd name="T2" fmla="*/ 102 w 148"/>
                <a:gd name="T3" fmla="*/ 133 h 149"/>
                <a:gd name="T4" fmla="*/ 15 w 148"/>
                <a:gd name="T5" fmla="*/ 102 h 149"/>
                <a:gd name="T6" fmla="*/ 46 w 148"/>
                <a:gd name="T7" fmla="*/ 16 h 149"/>
                <a:gd name="T8" fmla="*/ 133 w 148"/>
                <a:gd name="T9" fmla="*/ 46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149"/>
                <a:gd name="T17" fmla="*/ 148 w 148"/>
                <a:gd name="T18" fmla="*/ 149 h 1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149">
                  <a:moveTo>
                    <a:pt x="133" y="46"/>
                  </a:moveTo>
                  <a:cubicBezTo>
                    <a:pt x="148" y="79"/>
                    <a:pt x="134" y="118"/>
                    <a:pt x="102" y="133"/>
                  </a:cubicBezTo>
                  <a:cubicBezTo>
                    <a:pt x="69" y="149"/>
                    <a:pt x="31" y="135"/>
                    <a:pt x="15" y="102"/>
                  </a:cubicBezTo>
                  <a:cubicBezTo>
                    <a:pt x="0" y="70"/>
                    <a:pt x="14" y="31"/>
                    <a:pt x="46" y="16"/>
                  </a:cubicBezTo>
                  <a:cubicBezTo>
                    <a:pt x="78" y="0"/>
                    <a:pt x="117" y="14"/>
                    <a:pt x="133" y="46"/>
                  </a:cubicBezTo>
                </a:path>
              </a:pathLst>
            </a:custGeom>
            <a:solidFill>
              <a:srgbClr val="4E7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2" name="Freeform 194"/>
            <p:cNvSpPr>
              <a:spLocks noChangeArrowheads="1"/>
            </p:cNvSpPr>
            <p:nvPr/>
          </p:nvSpPr>
          <p:spPr bwMode="auto">
            <a:xfrm>
              <a:off x="1408180" y="1477736"/>
              <a:ext cx="385839" cy="669312"/>
            </a:xfrm>
            <a:custGeom>
              <a:avLst/>
              <a:gdLst>
                <a:gd name="T0" fmla="*/ 44 w 124"/>
                <a:gd name="T1" fmla="*/ 0 h 216"/>
                <a:gd name="T2" fmla="*/ 13 w 124"/>
                <a:gd name="T3" fmla="*/ 15 h 216"/>
                <a:gd name="T4" fmla="*/ 0 w 124"/>
                <a:gd name="T5" fmla="*/ 21 h 216"/>
                <a:gd name="T6" fmla="*/ 11 w 124"/>
                <a:gd name="T7" fmla="*/ 16 h 216"/>
                <a:gd name="T8" fmla="*/ 44 w 124"/>
                <a:gd name="T9" fmla="*/ 98 h 216"/>
                <a:gd name="T10" fmla="*/ 71 w 124"/>
                <a:gd name="T11" fmla="*/ 126 h 216"/>
                <a:gd name="T12" fmla="*/ 77 w 124"/>
                <a:gd name="T13" fmla="*/ 154 h 216"/>
                <a:gd name="T14" fmla="*/ 74 w 124"/>
                <a:gd name="T15" fmla="*/ 173 h 216"/>
                <a:gd name="T16" fmla="*/ 91 w 124"/>
                <a:gd name="T17" fmla="*/ 216 h 216"/>
                <a:gd name="T18" fmla="*/ 124 w 124"/>
                <a:gd name="T19" fmla="*/ 216 h 216"/>
                <a:gd name="T20" fmla="*/ 44 w 124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4"/>
                <a:gd name="T34" fmla="*/ 0 h 216"/>
                <a:gd name="T35" fmla="*/ 124 w 124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4" h="216">
                  <a:moveTo>
                    <a:pt x="44" y="0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55" y="104"/>
                    <a:pt x="65" y="114"/>
                    <a:pt x="71" y="126"/>
                  </a:cubicBezTo>
                  <a:cubicBezTo>
                    <a:pt x="75" y="135"/>
                    <a:pt x="77" y="145"/>
                    <a:pt x="77" y="154"/>
                  </a:cubicBezTo>
                  <a:cubicBezTo>
                    <a:pt x="77" y="161"/>
                    <a:pt x="76" y="167"/>
                    <a:pt x="74" y="173"/>
                  </a:cubicBezTo>
                  <a:cubicBezTo>
                    <a:pt x="91" y="216"/>
                    <a:pt x="91" y="216"/>
                    <a:pt x="91" y="216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3" name="Freeform 195"/>
            <p:cNvSpPr>
              <a:spLocks noChangeArrowheads="1"/>
            </p:cNvSpPr>
            <p:nvPr/>
          </p:nvSpPr>
          <p:spPr bwMode="auto">
            <a:xfrm>
              <a:off x="1278255" y="1573540"/>
              <a:ext cx="145674" cy="202106"/>
            </a:xfrm>
            <a:custGeom>
              <a:avLst/>
              <a:gdLst>
                <a:gd name="T0" fmla="*/ 21 w 47"/>
                <a:gd name="T1" fmla="*/ 0 h 65"/>
                <a:gd name="T2" fmla="*/ 0 w 47"/>
                <a:gd name="T3" fmla="*/ 11 h 65"/>
                <a:gd name="T4" fmla="*/ 26 w 47"/>
                <a:gd name="T5" fmla="*/ 65 h 65"/>
                <a:gd name="T6" fmla="*/ 26 w 47"/>
                <a:gd name="T7" fmla="*/ 65 h 65"/>
                <a:gd name="T8" fmla="*/ 47 w 47"/>
                <a:gd name="T9" fmla="*/ 59 h 65"/>
                <a:gd name="T10" fmla="*/ 21 w 47"/>
                <a:gd name="T11" fmla="*/ 0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65"/>
                <a:gd name="T20" fmla="*/ 47 w 47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65">
                  <a:moveTo>
                    <a:pt x="21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3" y="62"/>
                    <a:pt x="40" y="60"/>
                    <a:pt x="47" y="59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4" name="Freeform 196"/>
            <p:cNvSpPr>
              <a:spLocks noChangeArrowheads="1"/>
            </p:cNvSpPr>
            <p:nvPr/>
          </p:nvSpPr>
          <p:spPr bwMode="auto">
            <a:xfrm>
              <a:off x="1530231" y="2107677"/>
              <a:ext cx="64306" cy="39371"/>
            </a:xfrm>
            <a:custGeom>
              <a:avLst/>
              <a:gdLst>
                <a:gd name="T0" fmla="*/ 16 w 21"/>
                <a:gd name="T1" fmla="*/ 0 h 13"/>
                <a:gd name="T2" fmla="*/ 1 w 21"/>
                <a:gd name="T3" fmla="*/ 10 h 13"/>
                <a:gd name="T4" fmla="*/ 0 w 21"/>
                <a:gd name="T5" fmla="*/ 10 h 13"/>
                <a:gd name="T6" fmla="*/ 2 w 21"/>
                <a:gd name="T7" fmla="*/ 13 h 13"/>
                <a:gd name="T8" fmla="*/ 21 w 21"/>
                <a:gd name="T9" fmla="*/ 13 h 13"/>
                <a:gd name="T10" fmla="*/ 16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16" y="0"/>
                  </a:moveTo>
                  <a:cubicBezTo>
                    <a:pt x="11" y="4"/>
                    <a:pt x="6" y="7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5" name="Freeform 197"/>
            <p:cNvSpPr>
              <a:spLocks noChangeArrowheads="1"/>
            </p:cNvSpPr>
            <p:nvPr/>
          </p:nvSpPr>
          <p:spPr bwMode="auto">
            <a:xfrm>
              <a:off x="1223135" y="1014467"/>
              <a:ext cx="380589" cy="456707"/>
            </a:xfrm>
            <a:custGeom>
              <a:avLst/>
              <a:gdLst>
                <a:gd name="T0" fmla="*/ 117 w 123"/>
                <a:gd name="T1" fmla="*/ 0 h 147"/>
                <a:gd name="T2" fmla="*/ 28 w 123"/>
                <a:gd name="T3" fmla="*/ 42 h 147"/>
                <a:gd name="T4" fmla="*/ 0 w 123"/>
                <a:gd name="T5" fmla="*/ 78 h 147"/>
                <a:gd name="T6" fmla="*/ 5 w 123"/>
                <a:gd name="T7" fmla="*/ 100 h 147"/>
                <a:gd name="T8" fmla="*/ 28 w 123"/>
                <a:gd name="T9" fmla="*/ 147 h 147"/>
                <a:gd name="T10" fmla="*/ 40 w 123"/>
                <a:gd name="T11" fmla="*/ 141 h 147"/>
                <a:gd name="T12" fmla="*/ 18 w 123"/>
                <a:gd name="T13" fmla="*/ 94 h 147"/>
                <a:gd name="T14" fmla="*/ 14 w 123"/>
                <a:gd name="T15" fmla="*/ 78 h 147"/>
                <a:gd name="T16" fmla="*/ 34 w 123"/>
                <a:gd name="T17" fmla="*/ 55 h 147"/>
                <a:gd name="T18" fmla="*/ 123 w 123"/>
                <a:gd name="T19" fmla="*/ 13 h 147"/>
                <a:gd name="T20" fmla="*/ 117 w 123"/>
                <a:gd name="T21" fmla="*/ 0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3"/>
                <a:gd name="T34" fmla="*/ 0 h 147"/>
                <a:gd name="T35" fmla="*/ 123 w 123"/>
                <a:gd name="T36" fmla="*/ 147 h 1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3" h="147">
                  <a:moveTo>
                    <a:pt x="117" y="0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9" y="51"/>
                    <a:pt x="0" y="63"/>
                    <a:pt x="0" y="78"/>
                  </a:cubicBezTo>
                  <a:cubicBezTo>
                    <a:pt x="0" y="85"/>
                    <a:pt x="2" y="92"/>
                    <a:pt x="5" y="100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88"/>
                    <a:pt x="14" y="83"/>
                    <a:pt x="14" y="78"/>
                  </a:cubicBezTo>
                  <a:cubicBezTo>
                    <a:pt x="14" y="69"/>
                    <a:pt x="20" y="61"/>
                    <a:pt x="34" y="55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6" name="Freeform 198"/>
            <p:cNvSpPr>
              <a:spLocks noChangeArrowheads="1"/>
            </p:cNvSpPr>
            <p:nvPr/>
          </p:nvSpPr>
          <p:spPr bwMode="auto">
            <a:xfrm>
              <a:off x="1384557" y="1548604"/>
              <a:ext cx="11811" cy="6562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9 w 9"/>
                <a:gd name="T5" fmla="*/ 0 h 5"/>
                <a:gd name="T6" fmla="*/ 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5"/>
                <a:gd name="T14" fmla="*/ 9 w 9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5">
                  <a:moveTo>
                    <a:pt x="9" y="0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7" name="Freeform 199"/>
            <p:cNvSpPr>
              <a:spLocks noChangeArrowheads="1"/>
            </p:cNvSpPr>
            <p:nvPr/>
          </p:nvSpPr>
          <p:spPr bwMode="auto">
            <a:xfrm>
              <a:off x="1384557" y="1548604"/>
              <a:ext cx="11811" cy="6562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9 w 9"/>
                <a:gd name="T5" fmla="*/ 0 h 5"/>
                <a:gd name="T6" fmla="*/ 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5"/>
                <a:gd name="T14" fmla="*/ 9 w 9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5">
                  <a:moveTo>
                    <a:pt x="9" y="0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8" name="Freeform 200"/>
            <p:cNvSpPr>
              <a:spLocks noChangeArrowheads="1"/>
            </p:cNvSpPr>
            <p:nvPr/>
          </p:nvSpPr>
          <p:spPr bwMode="auto">
            <a:xfrm>
              <a:off x="1343874" y="1526294"/>
              <a:ext cx="200794" cy="254601"/>
            </a:xfrm>
            <a:custGeom>
              <a:avLst/>
              <a:gdLst>
                <a:gd name="T0" fmla="*/ 32 w 65"/>
                <a:gd name="T1" fmla="*/ 0 h 82"/>
                <a:gd name="T2" fmla="*/ 13 w 65"/>
                <a:gd name="T3" fmla="*/ 9 h 82"/>
                <a:gd name="T4" fmla="*/ 0 w 65"/>
                <a:gd name="T5" fmla="*/ 15 h 82"/>
                <a:gd name="T6" fmla="*/ 26 w 65"/>
                <a:gd name="T7" fmla="*/ 74 h 82"/>
                <a:gd name="T8" fmla="*/ 33 w 65"/>
                <a:gd name="T9" fmla="*/ 73 h 82"/>
                <a:gd name="T10" fmla="*/ 65 w 65"/>
                <a:gd name="T11" fmla="*/ 82 h 82"/>
                <a:gd name="T12" fmla="*/ 32 w 65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82"/>
                <a:gd name="T23" fmla="*/ 65 w 65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82">
                  <a:moveTo>
                    <a:pt x="32" y="0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8" y="74"/>
                    <a:pt x="30" y="73"/>
                    <a:pt x="33" y="73"/>
                  </a:cubicBezTo>
                  <a:cubicBezTo>
                    <a:pt x="44" y="73"/>
                    <a:pt x="55" y="76"/>
                    <a:pt x="65" y="8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8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9" name="Freeform 201"/>
            <p:cNvSpPr>
              <a:spLocks noChangeArrowheads="1"/>
            </p:cNvSpPr>
            <p:nvPr/>
          </p:nvSpPr>
          <p:spPr bwMode="auto">
            <a:xfrm>
              <a:off x="1343874" y="1555166"/>
              <a:ext cx="40684" cy="18373"/>
            </a:xfrm>
            <a:custGeom>
              <a:avLst/>
              <a:gdLst>
                <a:gd name="T0" fmla="*/ 31 w 31"/>
                <a:gd name="T1" fmla="*/ 0 h 14"/>
                <a:gd name="T2" fmla="*/ 31 w 31"/>
                <a:gd name="T3" fmla="*/ 0 h 14"/>
                <a:gd name="T4" fmla="*/ 0 w 31"/>
                <a:gd name="T5" fmla="*/ 14 h 14"/>
                <a:gd name="T6" fmla="*/ 0 w 31"/>
                <a:gd name="T7" fmla="*/ 14 h 14"/>
                <a:gd name="T8" fmla="*/ 31 w 31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14"/>
                <a:gd name="T17" fmla="*/ 31 w 31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14">
                  <a:moveTo>
                    <a:pt x="31" y="0"/>
                  </a:moveTo>
                  <a:lnTo>
                    <a:pt x="3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0" name="Freeform 202"/>
            <p:cNvSpPr>
              <a:spLocks noChangeArrowheads="1"/>
            </p:cNvSpPr>
            <p:nvPr/>
          </p:nvSpPr>
          <p:spPr bwMode="auto">
            <a:xfrm>
              <a:off x="1343874" y="1555166"/>
              <a:ext cx="40684" cy="18373"/>
            </a:xfrm>
            <a:custGeom>
              <a:avLst/>
              <a:gdLst>
                <a:gd name="T0" fmla="*/ 31 w 31"/>
                <a:gd name="T1" fmla="*/ 0 h 14"/>
                <a:gd name="T2" fmla="*/ 31 w 31"/>
                <a:gd name="T3" fmla="*/ 0 h 14"/>
                <a:gd name="T4" fmla="*/ 0 w 31"/>
                <a:gd name="T5" fmla="*/ 14 h 14"/>
                <a:gd name="T6" fmla="*/ 0 w 31"/>
                <a:gd name="T7" fmla="*/ 14 h 14"/>
                <a:gd name="T8" fmla="*/ 31 w 31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14"/>
                <a:gd name="T17" fmla="*/ 31 w 31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14">
                  <a:moveTo>
                    <a:pt x="31" y="0"/>
                  </a:moveTo>
                  <a:lnTo>
                    <a:pt x="3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1" name="Freeform 203"/>
            <p:cNvSpPr>
              <a:spLocks noChangeArrowheads="1"/>
            </p:cNvSpPr>
            <p:nvPr/>
          </p:nvSpPr>
          <p:spPr bwMode="auto">
            <a:xfrm>
              <a:off x="1578789" y="2014498"/>
              <a:ext cx="112864" cy="132550"/>
            </a:xfrm>
            <a:custGeom>
              <a:avLst/>
              <a:gdLst>
                <a:gd name="T0" fmla="*/ 19 w 36"/>
                <a:gd name="T1" fmla="*/ 0 h 43"/>
                <a:gd name="T2" fmla="*/ 0 w 36"/>
                <a:gd name="T3" fmla="*/ 30 h 43"/>
                <a:gd name="T4" fmla="*/ 5 w 36"/>
                <a:gd name="T5" fmla="*/ 43 h 43"/>
                <a:gd name="T6" fmla="*/ 36 w 36"/>
                <a:gd name="T7" fmla="*/ 43 h 43"/>
                <a:gd name="T8" fmla="*/ 19 w 36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43"/>
                <a:gd name="T17" fmla="*/ 36 w 36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43">
                  <a:moveTo>
                    <a:pt x="19" y="0"/>
                  </a:moveTo>
                  <a:cubicBezTo>
                    <a:pt x="16" y="12"/>
                    <a:pt x="9" y="22"/>
                    <a:pt x="0" y="3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C8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2" name="Freeform 204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92919"/>
            </a:xfrm>
            <a:custGeom>
              <a:avLst/>
              <a:gdLst>
                <a:gd name="T0" fmla="*/ 258 w 258"/>
                <a:gd name="T1" fmla="*/ 0 h 147"/>
                <a:gd name="T2" fmla="*/ 0 w 258"/>
                <a:gd name="T3" fmla="*/ 123 h 147"/>
                <a:gd name="T4" fmla="*/ 12 w 258"/>
                <a:gd name="T5" fmla="*/ 147 h 147"/>
                <a:gd name="T6" fmla="*/ 62 w 258"/>
                <a:gd name="T7" fmla="*/ 121 h 147"/>
                <a:gd name="T8" fmla="*/ 93 w 258"/>
                <a:gd name="T9" fmla="*/ 107 h 147"/>
                <a:gd name="T10" fmla="*/ 142 w 258"/>
                <a:gd name="T11" fmla="*/ 83 h 147"/>
                <a:gd name="T12" fmla="*/ 215 w 258"/>
                <a:gd name="T13" fmla="*/ 48 h 147"/>
                <a:gd name="T14" fmla="*/ 244 w 258"/>
                <a:gd name="T15" fmla="*/ 33 h 147"/>
                <a:gd name="T16" fmla="*/ 258 w 258"/>
                <a:gd name="T17" fmla="*/ 0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8"/>
                <a:gd name="T28" fmla="*/ 0 h 147"/>
                <a:gd name="T29" fmla="*/ 258 w 258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8" h="147">
                  <a:moveTo>
                    <a:pt x="258" y="0"/>
                  </a:moveTo>
                  <a:lnTo>
                    <a:pt x="0" y="123"/>
                  </a:lnTo>
                  <a:lnTo>
                    <a:pt x="12" y="147"/>
                  </a:lnTo>
                  <a:lnTo>
                    <a:pt x="62" y="121"/>
                  </a:lnTo>
                  <a:lnTo>
                    <a:pt x="93" y="107"/>
                  </a:lnTo>
                  <a:lnTo>
                    <a:pt x="142" y="83"/>
                  </a:lnTo>
                  <a:lnTo>
                    <a:pt x="215" y="48"/>
                  </a:lnTo>
                  <a:lnTo>
                    <a:pt x="244" y="3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3" name="Freeform 206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92919"/>
            </a:xfrm>
            <a:custGeom>
              <a:avLst/>
              <a:gdLst>
                <a:gd name="T0" fmla="*/ 258 w 258"/>
                <a:gd name="T1" fmla="*/ 0 h 147"/>
                <a:gd name="T2" fmla="*/ 0 w 258"/>
                <a:gd name="T3" fmla="*/ 123 h 147"/>
                <a:gd name="T4" fmla="*/ 12 w 258"/>
                <a:gd name="T5" fmla="*/ 147 h 147"/>
                <a:gd name="T6" fmla="*/ 62 w 258"/>
                <a:gd name="T7" fmla="*/ 121 h 147"/>
                <a:gd name="T8" fmla="*/ 93 w 258"/>
                <a:gd name="T9" fmla="*/ 107 h 147"/>
                <a:gd name="T10" fmla="*/ 142 w 258"/>
                <a:gd name="T11" fmla="*/ 83 h 147"/>
                <a:gd name="T12" fmla="*/ 215 w 258"/>
                <a:gd name="T13" fmla="*/ 48 h 147"/>
                <a:gd name="T14" fmla="*/ 244 w 258"/>
                <a:gd name="T15" fmla="*/ 33 h 147"/>
                <a:gd name="T16" fmla="*/ 258 w 258"/>
                <a:gd name="T17" fmla="*/ 0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8"/>
                <a:gd name="T28" fmla="*/ 0 h 147"/>
                <a:gd name="T29" fmla="*/ 258 w 258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8" h="147">
                  <a:moveTo>
                    <a:pt x="258" y="0"/>
                  </a:moveTo>
                  <a:lnTo>
                    <a:pt x="0" y="123"/>
                  </a:lnTo>
                  <a:lnTo>
                    <a:pt x="12" y="147"/>
                  </a:lnTo>
                  <a:lnTo>
                    <a:pt x="62" y="121"/>
                  </a:lnTo>
                  <a:lnTo>
                    <a:pt x="93" y="107"/>
                  </a:lnTo>
                  <a:lnTo>
                    <a:pt x="142" y="83"/>
                  </a:lnTo>
                  <a:lnTo>
                    <a:pt x="215" y="48"/>
                  </a:lnTo>
                  <a:lnTo>
                    <a:pt x="244" y="33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4" name="Freeform 207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61422"/>
            </a:xfrm>
            <a:custGeom>
              <a:avLst/>
              <a:gdLst>
                <a:gd name="T0" fmla="*/ 258 w 258"/>
                <a:gd name="T1" fmla="*/ 0 h 123"/>
                <a:gd name="T2" fmla="*/ 59 w 258"/>
                <a:gd name="T3" fmla="*/ 95 h 123"/>
                <a:gd name="T4" fmla="*/ 0 w 258"/>
                <a:gd name="T5" fmla="*/ 123 h 123"/>
                <a:gd name="T6" fmla="*/ 258 w 258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123"/>
                <a:gd name="T14" fmla="*/ 258 w 258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123">
                  <a:moveTo>
                    <a:pt x="258" y="0"/>
                  </a:moveTo>
                  <a:lnTo>
                    <a:pt x="59" y="95"/>
                  </a:lnTo>
                  <a:lnTo>
                    <a:pt x="0" y="12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89B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5" name="Freeform 208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61422"/>
            </a:xfrm>
            <a:custGeom>
              <a:avLst/>
              <a:gdLst>
                <a:gd name="T0" fmla="*/ 258 w 258"/>
                <a:gd name="T1" fmla="*/ 0 h 123"/>
                <a:gd name="T2" fmla="*/ 59 w 258"/>
                <a:gd name="T3" fmla="*/ 95 h 123"/>
                <a:gd name="T4" fmla="*/ 0 w 258"/>
                <a:gd name="T5" fmla="*/ 123 h 123"/>
                <a:gd name="T6" fmla="*/ 258 w 258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123"/>
                <a:gd name="T14" fmla="*/ 258 w 258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123">
                  <a:moveTo>
                    <a:pt x="258" y="0"/>
                  </a:moveTo>
                  <a:lnTo>
                    <a:pt x="59" y="95"/>
                  </a:lnTo>
                  <a:lnTo>
                    <a:pt x="0" y="123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6" name="Freeform 209"/>
            <p:cNvSpPr>
              <a:spLocks noChangeArrowheads="1"/>
            </p:cNvSpPr>
            <p:nvPr/>
          </p:nvSpPr>
          <p:spPr bwMode="auto">
            <a:xfrm>
              <a:off x="1232321" y="1362247"/>
              <a:ext cx="368778" cy="213917"/>
            </a:xfrm>
            <a:custGeom>
              <a:avLst/>
              <a:gdLst>
                <a:gd name="T0" fmla="*/ 231 w 281"/>
                <a:gd name="T1" fmla="*/ 0 h 163"/>
                <a:gd name="T2" fmla="*/ 87 w 281"/>
                <a:gd name="T3" fmla="*/ 69 h 163"/>
                <a:gd name="T4" fmla="*/ 59 w 281"/>
                <a:gd name="T5" fmla="*/ 83 h 163"/>
                <a:gd name="T6" fmla="*/ 0 w 281"/>
                <a:gd name="T7" fmla="*/ 111 h 163"/>
                <a:gd name="T8" fmla="*/ 23 w 281"/>
                <a:gd name="T9" fmla="*/ 163 h 163"/>
                <a:gd name="T10" fmla="*/ 82 w 281"/>
                <a:gd name="T11" fmla="*/ 135 h 163"/>
                <a:gd name="T12" fmla="*/ 281 w 281"/>
                <a:gd name="T13" fmla="*/ 40 h 163"/>
                <a:gd name="T14" fmla="*/ 231 w 281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1"/>
                <a:gd name="T25" fmla="*/ 0 h 163"/>
                <a:gd name="T26" fmla="*/ 281 w 281"/>
                <a:gd name="T27" fmla="*/ 163 h 1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1" h="163">
                  <a:moveTo>
                    <a:pt x="231" y="0"/>
                  </a:moveTo>
                  <a:lnTo>
                    <a:pt x="87" y="69"/>
                  </a:lnTo>
                  <a:lnTo>
                    <a:pt x="59" y="83"/>
                  </a:lnTo>
                  <a:lnTo>
                    <a:pt x="0" y="111"/>
                  </a:lnTo>
                  <a:lnTo>
                    <a:pt x="23" y="163"/>
                  </a:lnTo>
                  <a:lnTo>
                    <a:pt x="82" y="135"/>
                  </a:lnTo>
                  <a:lnTo>
                    <a:pt x="281" y="4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89B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7" name="Freeform 210"/>
            <p:cNvSpPr>
              <a:spLocks noChangeArrowheads="1"/>
            </p:cNvSpPr>
            <p:nvPr/>
          </p:nvSpPr>
          <p:spPr bwMode="auto">
            <a:xfrm>
              <a:off x="1232321" y="1362247"/>
              <a:ext cx="368778" cy="213917"/>
            </a:xfrm>
            <a:custGeom>
              <a:avLst/>
              <a:gdLst>
                <a:gd name="T0" fmla="*/ 231 w 281"/>
                <a:gd name="T1" fmla="*/ 0 h 163"/>
                <a:gd name="T2" fmla="*/ 87 w 281"/>
                <a:gd name="T3" fmla="*/ 69 h 163"/>
                <a:gd name="T4" fmla="*/ 59 w 281"/>
                <a:gd name="T5" fmla="*/ 83 h 163"/>
                <a:gd name="T6" fmla="*/ 0 w 281"/>
                <a:gd name="T7" fmla="*/ 111 h 163"/>
                <a:gd name="T8" fmla="*/ 23 w 281"/>
                <a:gd name="T9" fmla="*/ 163 h 163"/>
                <a:gd name="T10" fmla="*/ 82 w 281"/>
                <a:gd name="T11" fmla="*/ 135 h 163"/>
                <a:gd name="T12" fmla="*/ 281 w 281"/>
                <a:gd name="T13" fmla="*/ 40 h 163"/>
                <a:gd name="T14" fmla="*/ 231 w 281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1"/>
                <a:gd name="T25" fmla="*/ 0 h 163"/>
                <a:gd name="T26" fmla="*/ 281 w 281"/>
                <a:gd name="T27" fmla="*/ 163 h 1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1" h="163">
                  <a:moveTo>
                    <a:pt x="231" y="0"/>
                  </a:moveTo>
                  <a:lnTo>
                    <a:pt x="87" y="69"/>
                  </a:lnTo>
                  <a:lnTo>
                    <a:pt x="59" y="83"/>
                  </a:lnTo>
                  <a:lnTo>
                    <a:pt x="0" y="111"/>
                  </a:lnTo>
                  <a:lnTo>
                    <a:pt x="23" y="163"/>
                  </a:lnTo>
                  <a:lnTo>
                    <a:pt x="82" y="135"/>
                  </a:lnTo>
                  <a:lnTo>
                    <a:pt x="281" y="40"/>
                  </a:lnTo>
                  <a:lnTo>
                    <a:pt x="2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8" name="Freeform 211"/>
            <p:cNvSpPr>
              <a:spLocks noChangeArrowheads="1"/>
            </p:cNvSpPr>
            <p:nvPr/>
          </p:nvSpPr>
          <p:spPr bwMode="auto">
            <a:xfrm>
              <a:off x="1359622" y="1753336"/>
              <a:ext cx="287410" cy="384526"/>
            </a:xfrm>
            <a:custGeom>
              <a:avLst/>
              <a:gdLst>
                <a:gd name="T0" fmla="*/ 28 w 93"/>
                <a:gd name="T1" fmla="*/ 0 h 124"/>
                <a:gd name="T2" fmla="*/ 0 w 93"/>
                <a:gd name="T3" fmla="*/ 7 h 124"/>
                <a:gd name="T4" fmla="*/ 0 w 93"/>
                <a:gd name="T5" fmla="*/ 7 h 124"/>
                <a:gd name="T6" fmla="*/ 55 w 93"/>
                <a:gd name="T7" fmla="*/ 124 h 124"/>
                <a:gd name="T8" fmla="*/ 56 w 93"/>
                <a:gd name="T9" fmla="*/ 124 h 124"/>
                <a:gd name="T10" fmla="*/ 93 w 93"/>
                <a:gd name="T11" fmla="*/ 65 h 124"/>
                <a:gd name="T12" fmla="*/ 87 w 93"/>
                <a:gd name="T13" fmla="*/ 37 h 124"/>
                <a:gd name="T14" fmla="*/ 28 w 93"/>
                <a:gd name="T15" fmla="*/ 0 h 1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3"/>
                <a:gd name="T25" fmla="*/ 0 h 124"/>
                <a:gd name="T26" fmla="*/ 93 w 93"/>
                <a:gd name="T27" fmla="*/ 124 h 1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3" h="124">
                  <a:moveTo>
                    <a:pt x="28" y="0"/>
                  </a:moveTo>
                  <a:cubicBezTo>
                    <a:pt x="18" y="0"/>
                    <a:pt x="9" y="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79" y="113"/>
                    <a:pt x="93" y="90"/>
                    <a:pt x="93" y="65"/>
                  </a:cubicBezTo>
                  <a:cubicBezTo>
                    <a:pt x="93" y="56"/>
                    <a:pt x="91" y="46"/>
                    <a:pt x="87" y="37"/>
                  </a:cubicBezTo>
                  <a:cubicBezTo>
                    <a:pt x="75" y="14"/>
                    <a:pt x="52" y="0"/>
                    <a:pt x="28" y="0"/>
                  </a:cubicBezTo>
                </a:path>
              </a:pathLst>
            </a:custGeom>
            <a:solidFill>
              <a:srgbClr val="43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9" name="Freeform 212"/>
            <p:cNvSpPr>
              <a:spLocks noChangeArrowheads="1"/>
            </p:cNvSpPr>
            <p:nvPr/>
          </p:nvSpPr>
          <p:spPr bwMode="auto">
            <a:xfrm>
              <a:off x="2715307" y="1766459"/>
              <a:ext cx="328094" cy="148299"/>
            </a:xfrm>
            <a:custGeom>
              <a:avLst/>
              <a:gdLst>
                <a:gd name="T0" fmla="*/ 106 w 106"/>
                <a:gd name="T1" fmla="*/ 32 h 48"/>
                <a:gd name="T2" fmla="*/ 90 w 106"/>
                <a:gd name="T3" fmla="*/ 48 h 48"/>
                <a:gd name="T4" fmla="*/ 16 w 106"/>
                <a:gd name="T5" fmla="*/ 48 h 48"/>
                <a:gd name="T6" fmla="*/ 0 w 106"/>
                <a:gd name="T7" fmla="*/ 32 h 48"/>
                <a:gd name="T8" fmla="*/ 0 w 106"/>
                <a:gd name="T9" fmla="*/ 16 h 48"/>
                <a:gd name="T10" fmla="*/ 16 w 106"/>
                <a:gd name="T11" fmla="*/ 0 h 48"/>
                <a:gd name="T12" fmla="*/ 90 w 106"/>
                <a:gd name="T13" fmla="*/ 0 h 48"/>
                <a:gd name="T14" fmla="*/ 106 w 106"/>
                <a:gd name="T15" fmla="*/ 16 h 48"/>
                <a:gd name="T16" fmla="*/ 106 w 106"/>
                <a:gd name="T17" fmla="*/ 32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6"/>
                <a:gd name="T28" fmla="*/ 0 h 48"/>
                <a:gd name="T29" fmla="*/ 106 w 106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6" h="48">
                  <a:moveTo>
                    <a:pt x="106" y="32"/>
                  </a:moveTo>
                  <a:cubicBezTo>
                    <a:pt x="106" y="41"/>
                    <a:pt x="99" y="48"/>
                    <a:pt x="9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41"/>
                    <a:pt x="0" y="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9" y="0"/>
                    <a:pt x="106" y="7"/>
                    <a:pt x="106" y="16"/>
                  </a:cubicBezTo>
                  <a:cubicBezTo>
                    <a:pt x="106" y="32"/>
                    <a:pt x="106" y="32"/>
                    <a:pt x="106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0" name="Freeform 213"/>
            <p:cNvSpPr>
              <a:spLocks noChangeArrowheads="1"/>
            </p:cNvSpPr>
            <p:nvPr/>
          </p:nvSpPr>
          <p:spPr bwMode="auto">
            <a:xfrm>
              <a:off x="2711370" y="1762522"/>
              <a:ext cx="335968" cy="154860"/>
            </a:xfrm>
            <a:custGeom>
              <a:avLst/>
              <a:gdLst>
                <a:gd name="T0" fmla="*/ 107 w 108"/>
                <a:gd name="T1" fmla="*/ 33 h 50"/>
                <a:gd name="T2" fmla="*/ 106 w 108"/>
                <a:gd name="T3" fmla="*/ 33 h 50"/>
                <a:gd name="T4" fmla="*/ 91 w 108"/>
                <a:gd name="T5" fmla="*/ 49 h 50"/>
                <a:gd name="T6" fmla="*/ 17 w 108"/>
                <a:gd name="T7" fmla="*/ 49 h 50"/>
                <a:gd name="T8" fmla="*/ 2 w 108"/>
                <a:gd name="T9" fmla="*/ 33 h 50"/>
                <a:gd name="T10" fmla="*/ 2 w 108"/>
                <a:gd name="T11" fmla="*/ 17 h 50"/>
                <a:gd name="T12" fmla="*/ 17 w 108"/>
                <a:gd name="T13" fmla="*/ 2 h 50"/>
                <a:gd name="T14" fmla="*/ 91 w 108"/>
                <a:gd name="T15" fmla="*/ 2 h 50"/>
                <a:gd name="T16" fmla="*/ 106 w 108"/>
                <a:gd name="T17" fmla="*/ 17 h 50"/>
                <a:gd name="T18" fmla="*/ 106 w 108"/>
                <a:gd name="T19" fmla="*/ 33 h 50"/>
                <a:gd name="T20" fmla="*/ 107 w 108"/>
                <a:gd name="T21" fmla="*/ 33 h 50"/>
                <a:gd name="T22" fmla="*/ 108 w 108"/>
                <a:gd name="T23" fmla="*/ 33 h 50"/>
                <a:gd name="T24" fmla="*/ 108 w 108"/>
                <a:gd name="T25" fmla="*/ 17 h 50"/>
                <a:gd name="T26" fmla="*/ 91 w 108"/>
                <a:gd name="T27" fmla="*/ 0 h 50"/>
                <a:gd name="T28" fmla="*/ 17 w 108"/>
                <a:gd name="T29" fmla="*/ 0 h 50"/>
                <a:gd name="T30" fmla="*/ 0 w 108"/>
                <a:gd name="T31" fmla="*/ 17 h 50"/>
                <a:gd name="T32" fmla="*/ 0 w 108"/>
                <a:gd name="T33" fmla="*/ 33 h 50"/>
                <a:gd name="T34" fmla="*/ 17 w 108"/>
                <a:gd name="T35" fmla="*/ 50 h 50"/>
                <a:gd name="T36" fmla="*/ 91 w 108"/>
                <a:gd name="T37" fmla="*/ 50 h 50"/>
                <a:gd name="T38" fmla="*/ 108 w 108"/>
                <a:gd name="T39" fmla="*/ 33 h 50"/>
                <a:gd name="T40" fmla="*/ 107 w 108"/>
                <a:gd name="T41" fmla="*/ 3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107" y="33"/>
                  </a:moveTo>
                  <a:cubicBezTo>
                    <a:pt x="106" y="33"/>
                    <a:pt x="106" y="33"/>
                    <a:pt x="106" y="33"/>
                  </a:cubicBezTo>
                  <a:cubicBezTo>
                    <a:pt x="106" y="42"/>
                    <a:pt x="99" y="49"/>
                    <a:pt x="91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9" y="49"/>
                    <a:pt x="2" y="42"/>
                    <a:pt x="2" y="3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9"/>
                    <a:pt x="9" y="2"/>
                    <a:pt x="17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9" y="2"/>
                    <a:pt x="106" y="9"/>
                    <a:pt x="106" y="17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8"/>
                    <a:pt x="100" y="0"/>
                    <a:pt x="9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8" y="50"/>
                    <a:pt x="17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100" y="50"/>
                    <a:pt x="108" y="43"/>
                    <a:pt x="108" y="33"/>
                  </a:cubicBezTo>
                  <a:cubicBezTo>
                    <a:pt x="107" y="33"/>
                    <a:pt x="107" y="33"/>
                    <a:pt x="107" y="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1" name="Freeform 214"/>
            <p:cNvSpPr>
              <a:spLocks noChangeArrowheads="1"/>
            </p:cNvSpPr>
            <p:nvPr/>
          </p:nvSpPr>
          <p:spPr bwMode="auto">
            <a:xfrm>
              <a:off x="2370152" y="440959"/>
              <a:ext cx="1000031" cy="555135"/>
            </a:xfrm>
            <a:custGeom>
              <a:avLst/>
              <a:gdLst>
                <a:gd name="T0" fmla="*/ 0 w 322"/>
                <a:gd name="T1" fmla="*/ 179 h 179"/>
                <a:gd name="T2" fmla="*/ 0 w 322"/>
                <a:gd name="T3" fmla="*/ 155 h 179"/>
                <a:gd name="T4" fmla="*/ 86 w 322"/>
                <a:gd name="T5" fmla="*/ 104 h 179"/>
                <a:gd name="T6" fmla="*/ 147 w 322"/>
                <a:gd name="T7" fmla="*/ 0 h 179"/>
                <a:gd name="T8" fmla="*/ 184 w 322"/>
                <a:gd name="T9" fmla="*/ 0 h 179"/>
                <a:gd name="T10" fmla="*/ 233 w 322"/>
                <a:gd name="T11" fmla="*/ 96 h 179"/>
                <a:gd name="T12" fmla="*/ 322 w 322"/>
                <a:gd name="T13" fmla="*/ 149 h 179"/>
                <a:gd name="T14" fmla="*/ 322 w 322"/>
                <a:gd name="T15" fmla="*/ 179 h 179"/>
                <a:gd name="T16" fmla="*/ 0 w 322"/>
                <a:gd name="T17" fmla="*/ 179 h 1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2"/>
                <a:gd name="T28" fmla="*/ 0 h 179"/>
                <a:gd name="T29" fmla="*/ 322 w 322"/>
                <a:gd name="T30" fmla="*/ 179 h 1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2" h="179">
                  <a:moveTo>
                    <a:pt x="0" y="179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55" y="127"/>
                    <a:pt x="86" y="104"/>
                  </a:cubicBezTo>
                  <a:cubicBezTo>
                    <a:pt x="118" y="82"/>
                    <a:pt x="147" y="0"/>
                    <a:pt x="14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210" y="79"/>
                    <a:pt x="233" y="96"/>
                  </a:cubicBezTo>
                  <a:cubicBezTo>
                    <a:pt x="256" y="113"/>
                    <a:pt x="322" y="149"/>
                    <a:pt x="322" y="149"/>
                  </a:cubicBezTo>
                  <a:cubicBezTo>
                    <a:pt x="322" y="179"/>
                    <a:pt x="322" y="179"/>
                    <a:pt x="322" y="179"/>
                  </a:cubicBezTo>
                  <a:cubicBezTo>
                    <a:pt x="0" y="179"/>
                    <a:pt x="0" y="179"/>
                    <a:pt x="0" y="179"/>
                  </a:cubicBezTo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2" name="Freeform 215"/>
            <p:cNvSpPr>
              <a:spLocks noChangeArrowheads="1"/>
            </p:cNvSpPr>
            <p:nvPr/>
          </p:nvSpPr>
          <p:spPr bwMode="auto">
            <a:xfrm>
              <a:off x="2019747" y="1238884"/>
              <a:ext cx="251976" cy="325469"/>
            </a:xfrm>
            <a:custGeom>
              <a:avLst/>
              <a:gdLst>
                <a:gd name="T0" fmla="*/ 189 w 192"/>
                <a:gd name="T1" fmla="*/ 0 h 248"/>
                <a:gd name="T2" fmla="*/ 0 w 192"/>
                <a:gd name="T3" fmla="*/ 0 h 248"/>
                <a:gd name="T4" fmla="*/ 0 w 192"/>
                <a:gd name="T5" fmla="*/ 248 h 248"/>
                <a:gd name="T6" fmla="*/ 192 w 192"/>
                <a:gd name="T7" fmla="*/ 245 h 248"/>
                <a:gd name="T8" fmla="*/ 189 w 192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248"/>
                <a:gd name="T17" fmla="*/ 192 w 192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248">
                  <a:moveTo>
                    <a:pt x="189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92" y="245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60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3" name="Freeform 216"/>
            <p:cNvSpPr>
              <a:spLocks noChangeArrowheads="1"/>
            </p:cNvSpPr>
            <p:nvPr/>
          </p:nvSpPr>
          <p:spPr bwMode="auto">
            <a:xfrm>
              <a:off x="1771708" y="1120770"/>
              <a:ext cx="251976" cy="561697"/>
            </a:xfrm>
            <a:custGeom>
              <a:avLst/>
              <a:gdLst>
                <a:gd name="T0" fmla="*/ 189 w 192"/>
                <a:gd name="T1" fmla="*/ 90 h 428"/>
                <a:gd name="T2" fmla="*/ 0 w 192"/>
                <a:gd name="T3" fmla="*/ 0 h 428"/>
                <a:gd name="T4" fmla="*/ 2 w 192"/>
                <a:gd name="T5" fmla="*/ 428 h 428"/>
                <a:gd name="T6" fmla="*/ 192 w 192"/>
                <a:gd name="T7" fmla="*/ 335 h 428"/>
                <a:gd name="T8" fmla="*/ 189 w 192"/>
                <a:gd name="T9" fmla="*/ 9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28"/>
                <a:gd name="T17" fmla="*/ 192 w 192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28">
                  <a:moveTo>
                    <a:pt x="189" y="90"/>
                  </a:moveTo>
                  <a:lnTo>
                    <a:pt x="0" y="0"/>
                  </a:lnTo>
                  <a:lnTo>
                    <a:pt x="2" y="428"/>
                  </a:lnTo>
                  <a:lnTo>
                    <a:pt x="192" y="335"/>
                  </a:lnTo>
                  <a:lnTo>
                    <a:pt x="189" y="90"/>
                  </a:lnTo>
                  <a:close/>
                </a:path>
              </a:pathLst>
            </a:custGeom>
            <a:solidFill>
              <a:srgbClr val="2553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4" name="Freeform 217"/>
            <p:cNvSpPr>
              <a:spLocks noChangeArrowheads="1"/>
            </p:cNvSpPr>
            <p:nvPr/>
          </p:nvSpPr>
          <p:spPr bwMode="auto">
            <a:xfrm>
              <a:off x="3462049" y="1061713"/>
              <a:ext cx="152236" cy="186357"/>
            </a:xfrm>
            <a:custGeom>
              <a:avLst/>
              <a:gdLst>
                <a:gd name="T0" fmla="*/ 0 w 116"/>
                <a:gd name="T1" fmla="*/ 2 h 142"/>
                <a:gd name="T2" fmla="*/ 116 w 116"/>
                <a:gd name="T3" fmla="*/ 0 h 142"/>
                <a:gd name="T4" fmla="*/ 116 w 116"/>
                <a:gd name="T5" fmla="*/ 139 h 142"/>
                <a:gd name="T6" fmla="*/ 0 w 116"/>
                <a:gd name="T7" fmla="*/ 142 h 142"/>
                <a:gd name="T8" fmla="*/ 0 w 116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42"/>
                <a:gd name="T17" fmla="*/ 116 w 116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42">
                  <a:moveTo>
                    <a:pt x="0" y="2"/>
                  </a:moveTo>
                  <a:lnTo>
                    <a:pt x="116" y="0"/>
                  </a:lnTo>
                  <a:lnTo>
                    <a:pt x="116" y="139"/>
                  </a:lnTo>
                  <a:lnTo>
                    <a:pt x="0" y="14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5" name="Freeform 218"/>
            <p:cNvSpPr>
              <a:spLocks noChangeArrowheads="1"/>
            </p:cNvSpPr>
            <p:nvPr/>
          </p:nvSpPr>
          <p:spPr bwMode="auto">
            <a:xfrm>
              <a:off x="3462049" y="1061713"/>
              <a:ext cx="152236" cy="186357"/>
            </a:xfrm>
            <a:custGeom>
              <a:avLst/>
              <a:gdLst>
                <a:gd name="T0" fmla="*/ 0 w 116"/>
                <a:gd name="T1" fmla="*/ 2 h 142"/>
                <a:gd name="T2" fmla="*/ 116 w 116"/>
                <a:gd name="T3" fmla="*/ 0 h 142"/>
                <a:gd name="T4" fmla="*/ 116 w 116"/>
                <a:gd name="T5" fmla="*/ 139 h 142"/>
                <a:gd name="T6" fmla="*/ 0 w 116"/>
                <a:gd name="T7" fmla="*/ 142 h 142"/>
                <a:gd name="T8" fmla="*/ 0 w 116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42"/>
                <a:gd name="T17" fmla="*/ 116 w 116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42">
                  <a:moveTo>
                    <a:pt x="0" y="2"/>
                  </a:moveTo>
                  <a:lnTo>
                    <a:pt x="116" y="0"/>
                  </a:lnTo>
                  <a:lnTo>
                    <a:pt x="116" y="139"/>
                  </a:lnTo>
                  <a:lnTo>
                    <a:pt x="0" y="14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6" name="Freeform 219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0 w 118"/>
                <a:gd name="T1" fmla="*/ 50 h 241"/>
                <a:gd name="T2" fmla="*/ 118 w 118"/>
                <a:gd name="T3" fmla="*/ 0 h 241"/>
                <a:gd name="T4" fmla="*/ 118 w 118"/>
                <a:gd name="T5" fmla="*/ 241 h 241"/>
                <a:gd name="T6" fmla="*/ 2 w 118"/>
                <a:gd name="T7" fmla="*/ 189 h 241"/>
                <a:gd name="T8" fmla="*/ 0 w 118"/>
                <a:gd name="T9" fmla="*/ 5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41"/>
                <a:gd name="T17" fmla="*/ 118 w 118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41">
                  <a:moveTo>
                    <a:pt x="0" y="50"/>
                  </a:moveTo>
                  <a:lnTo>
                    <a:pt x="118" y="0"/>
                  </a:lnTo>
                  <a:lnTo>
                    <a:pt x="118" y="241"/>
                  </a:lnTo>
                  <a:lnTo>
                    <a:pt x="2" y="18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7" name="Freeform 220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0 w 118"/>
                <a:gd name="T1" fmla="*/ 50 h 241"/>
                <a:gd name="T2" fmla="*/ 118 w 118"/>
                <a:gd name="T3" fmla="*/ 0 h 241"/>
                <a:gd name="T4" fmla="*/ 118 w 118"/>
                <a:gd name="T5" fmla="*/ 241 h 241"/>
                <a:gd name="T6" fmla="*/ 2 w 118"/>
                <a:gd name="T7" fmla="*/ 189 h 241"/>
                <a:gd name="T8" fmla="*/ 0 w 118"/>
                <a:gd name="T9" fmla="*/ 5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41"/>
                <a:gd name="T17" fmla="*/ 118 w 118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41">
                  <a:moveTo>
                    <a:pt x="0" y="50"/>
                  </a:moveTo>
                  <a:lnTo>
                    <a:pt x="118" y="0"/>
                  </a:lnTo>
                  <a:lnTo>
                    <a:pt x="118" y="241"/>
                  </a:lnTo>
                  <a:lnTo>
                    <a:pt x="2" y="189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8" name="Freeform 221"/>
            <p:cNvSpPr>
              <a:spLocks noChangeArrowheads="1"/>
            </p:cNvSpPr>
            <p:nvPr/>
          </p:nvSpPr>
          <p:spPr bwMode="auto">
            <a:xfrm>
              <a:off x="1771708" y="1120770"/>
              <a:ext cx="251976" cy="561697"/>
            </a:xfrm>
            <a:custGeom>
              <a:avLst/>
              <a:gdLst>
                <a:gd name="T0" fmla="*/ 189 w 192"/>
                <a:gd name="T1" fmla="*/ 90 h 428"/>
                <a:gd name="T2" fmla="*/ 0 w 192"/>
                <a:gd name="T3" fmla="*/ 0 h 428"/>
                <a:gd name="T4" fmla="*/ 2 w 192"/>
                <a:gd name="T5" fmla="*/ 428 h 428"/>
                <a:gd name="T6" fmla="*/ 192 w 192"/>
                <a:gd name="T7" fmla="*/ 335 h 428"/>
                <a:gd name="T8" fmla="*/ 189 w 192"/>
                <a:gd name="T9" fmla="*/ 9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28"/>
                <a:gd name="T17" fmla="*/ 192 w 192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28">
                  <a:moveTo>
                    <a:pt x="189" y="90"/>
                  </a:moveTo>
                  <a:lnTo>
                    <a:pt x="0" y="0"/>
                  </a:lnTo>
                  <a:lnTo>
                    <a:pt x="2" y="428"/>
                  </a:lnTo>
                  <a:lnTo>
                    <a:pt x="192" y="335"/>
                  </a:lnTo>
                  <a:lnTo>
                    <a:pt x="189" y="90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9" name="Freeform 222"/>
            <p:cNvSpPr>
              <a:spLocks noChangeArrowheads="1"/>
            </p:cNvSpPr>
            <p:nvPr/>
          </p:nvSpPr>
          <p:spPr bwMode="auto">
            <a:xfrm>
              <a:off x="2237602" y="986908"/>
              <a:ext cx="1283504" cy="859607"/>
            </a:xfrm>
            <a:custGeom>
              <a:avLst/>
              <a:gdLst>
                <a:gd name="T0" fmla="*/ 414 w 414"/>
                <a:gd name="T1" fmla="*/ 260 h 277"/>
                <a:gd name="T2" fmla="*/ 396 w 414"/>
                <a:gd name="T3" fmla="*/ 277 h 277"/>
                <a:gd name="T4" fmla="*/ 18 w 414"/>
                <a:gd name="T5" fmla="*/ 277 h 277"/>
                <a:gd name="T6" fmla="*/ 0 w 414"/>
                <a:gd name="T7" fmla="*/ 260 h 277"/>
                <a:gd name="T8" fmla="*/ 0 w 414"/>
                <a:gd name="T9" fmla="*/ 17 h 277"/>
                <a:gd name="T10" fmla="*/ 18 w 414"/>
                <a:gd name="T11" fmla="*/ 0 h 277"/>
                <a:gd name="T12" fmla="*/ 396 w 414"/>
                <a:gd name="T13" fmla="*/ 0 h 277"/>
                <a:gd name="T14" fmla="*/ 414 w 414"/>
                <a:gd name="T15" fmla="*/ 17 h 277"/>
                <a:gd name="T16" fmla="*/ 414 w 414"/>
                <a:gd name="T17" fmla="*/ 26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4"/>
                <a:gd name="T28" fmla="*/ 0 h 277"/>
                <a:gd name="T29" fmla="*/ 414 w 414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4" h="277">
                  <a:moveTo>
                    <a:pt x="414" y="260"/>
                  </a:moveTo>
                  <a:cubicBezTo>
                    <a:pt x="414" y="270"/>
                    <a:pt x="406" y="277"/>
                    <a:pt x="396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8" y="277"/>
                    <a:pt x="0" y="270"/>
                    <a:pt x="0" y="26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406" y="0"/>
                    <a:pt x="414" y="8"/>
                    <a:pt x="414" y="17"/>
                  </a:cubicBezTo>
                  <a:cubicBezTo>
                    <a:pt x="414" y="260"/>
                    <a:pt x="414" y="260"/>
                    <a:pt x="414" y="260"/>
                  </a:cubicBezTo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0" name="Freeform 223"/>
            <p:cNvSpPr>
              <a:spLocks noChangeArrowheads="1"/>
            </p:cNvSpPr>
            <p:nvPr/>
          </p:nvSpPr>
          <p:spPr bwMode="auto">
            <a:xfrm>
              <a:off x="2292722" y="1023654"/>
              <a:ext cx="1173265" cy="786114"/>
            </a:xfrm>
            <a:custGeom>
              <a:avLst/>
              <a:gdLst>
                <a:gd name="T0" fmla="*/ 378 w 378"/>
                <a:gd name="T1" fmla="*/ 238 h 253"/>
                <a:gd name="T2" fmla="*/ 362 w 378"/>
                <a:gd name="T3" fmla="*/ 253 h 253"/>
                <a:gd name="T4" fmla="*/ 16 w 378"/>
                <a:gd name="T5" fmla="*/ 253 h 253"/>
                <a:gd name="T6" fmla="*/ 0 w 378"/>
                <a:gd name="T7" fmla="*/ 238 h 253"/>
                <a:gd name="T8" fmla="*/ 0 w 378"/>
                <a:gd name="T9" fmla="*/ 16 h 253"/>
                <a:gd name="T10" fmla="*/ 16 w 378"/>
                <a:gd name="T11" fmla="*/ 0 h 253"/>
                <a:gd name="T12" fmla="*/ 362 w 378"/>
                <a:gd name="T13" fmla="*/ 0 h 253"/>
                <a:gd name="T14" fmla="*/ 378 w 378"/>
                <a:gd name="T15" fmla="*/ 16 h 253"/>
                <a:gd name="T16" fmla="*/ 378 w 378"/>
                <a:gd name="T17" fmla="*/ 238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8"/>
                <a:gd name="T28" fmla="*/ 0 h 253"/>
                <a:gd name="T29" fmla="*/ 378 w 378"/>
                <a:gd name="T30" fmla="*/ 253 h 2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8" h="253">
                  <a:moveTo>
                    <a:pt x="378" y="238"/>
                  </a:moveTo>
                  <a:cubicBezTo>
                    <a:pt x="378" y="246"/>
                    <a:pt x="371" y="253"/>
                    <a:pt x="362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7" y="253"/>
                    <a:pt x="0" y="246"/>
                    <a:pt x="0" y="23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71" y="0"/>
                    <a:pt x="378" y="7"/>
                    <a:pt x="378" y="16"/>
                  </a:cubicBezTo>
                  <a:cubicBezTo>
                    <a:pt x="378" y="238"/>
                    <a:pt x="378" y="238"/>
                    <a:pt x="378" y="238"/>
                  </a:cubicBezTo>
                </a:path>
              </a:pathLst>
            </a:custGeom>
            <a:solidFill>
              <a:srgbClr val="AD1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1" name="Freeform 224"/>
            <p:cNvSpPr>
              <a:spLocks noChangeArrowheads="1"/>
            </p:cNvSpPr>
            <p:nvPr/>
          </p:nvSpPr>
          <p:spPr bwMode="auto">
            <a:xfrm>
              <a:off x="2497452" y="1878011"/>
              <a:ext cx="320220" cy="762491"/>
            </a:xfrm>
            <a:custGeom>
              <a:avLst/>
              <a:gdLst>
                <a:gd name="T0" fmla="*/ 95 w 103"/>
                <a:gd name="T1" fmla="*/ 3 h 246"/>
                <a:gd name="T2" fmla="*/ 1 w 103"/>
                <a:gd name="T3" fmla="*/ 240 h 246"/>
                <a:gd name="T4" fmla="*/ 3 w 103"/>
                <a:gd name="T5" fmla="*/ 245 h 246"/>
                <a:gd name="T6" fmla="*/ 8 w 103"/>
                <a:gd name="T7" fmla="*/ 243 h 246"/>
                <a:gd name="T8" fmla="*/ 102 w 103"/>
                <a:gd name="T9" fmla="*/ 6 h 246"/>
                <a:gd name="T10" fmla="*/ 100 w 103"/>
                <a:gd name="T11" fmla="*/ 1 h 246"/>
                <a:gd name="T12" fmla="*/ 95 w 103"/>
                <a:gd name="T13" fmla="*/ 3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246"/>
                <a:gd name="T23" fmla="*/ 103 w 103"/>
                <a:gd name="T24" fmla="*/ 246 h 2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246">
                  <a:moveTo>
                    <a:pt x="95" y="3"/>
                  </a:moveTo>
                  <a:cubicBezTo>
                    <a:pt x="1" y="240"/>
                    <a:pt x="1" y="240"/>
                    <a:pt x="1" y="240"/>
                  </a:cubicBezTo>
                  <a:cubicBezTo>
                    <a:pt x="0" y="242"/>
                    <a:pt x="1" y="244"/>
                    <a:pt x="3" y="245"/>
                  </a:cubicBezTo>
                  <a:cubicBezTo>
                    <a:pt x="5" y="246"/>
                    <a:pt x="8" y="245"/>
                    <a:pt x="8" y="243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4"/>
                    <a:pt x="102" y="1"/>
                    <a:pt x="100" y="1"/>
                  </a:cubicBezTo>
                  <a:cubicBezTo>
                    <a:pt x="98" y="0"/>
                    <a:pt x="96" y="1"/>
                    <a:pt x="95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2" name="Freeform 225"/>
            <p:cNvSpPr>
              <a:spLocks noChangeArrowheads="1"/>
            </p:cNvSpPr>
            <p:nvPr/>
          </p:nvSpPr>
          <p:spPr bwMode="auto">
            <a:xfrm>
              <a:off x="2941036" y="1878011"/>
              <a:ext cx="320220" cy="762491"/>
            </a:xfrm>
            <a:custGeom>
              <a:avLst/>
              <a:gdLst>
                <a:gd name="T0" fmla="*/ 1 w 103"/>
                <a:gd name="T1" fmla="*/ 6 h 246"/>
                <a:gd name="T2" fmla="*/ 95 w 103"/>
                <a:gd name="T3" fmla="*/ 243 h 246"/>
                <a:gd name="T4" fmla="*/ 100 w 103"/>
                <a:gd name="T5" fmla="*/ 245 h 246"/>
                <a:gd name="T6" fmla="*/ 102 w 103"/>
                <a:gd name="T7" fmla="*/ 240 h 246"/>
                <a:gd name="T8" fmla="*/ 8 w 103"/>
                <a:gd name="T9" fmla="*/ 3 h 246"/>
                <a:gd name="T10" fmla="*/ 3 w 103"/>
                <a:gd name="T11" fmla="*/ 1 h 246"/>
                <a:gd name="T12" fmla="*/ 1 w 103"/>
                <a:gd name="T13" fmla="*/ 6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246"/>
                <a:gd name="T23" fmla="*/ 103 w 103"/>
                <a:gd name="T24" fmla="*/ 246 h 2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246">
                  <a:moveTo>
                    <a:pt x="1" y="6"/>
                  </a:moveTo>
                  <a:cubicBezTo>
                    <a:pt x="95" y="243"/>
                    <a:pt x="95" y="243"/>
                    <a:pt x="95" y="243"/>
                  </a:cubicBezTo>
                  <a:cubicBezTo>
                    <a:pt x="96" y="245"/>
                    <a:pt x="98" y="246"/>
                    <a:pt x="100" y="245"/>
                  </a:cubicBezTo>
                  <a:cubicBezTo>
                    <a:pt x="102" y="244"/>
                    <a:pt x="103" y="242"/>
                    <a:pt x="102" y="24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3" name="Freeform 226"/>
            <p:cNvSpPr>
              <a:spLocks noChangeArrowheads="1"/>
            </p:cNvSpPr>
            <p:nvPr/>
          </p:nvSpPr>
          <p:spPr bwMode="auto">
            <a:xfrm>
              <a:off x="2867542" y="1853076"/>
              <a:ext cx="23623" cy="809736"/>
            </a:xfrm>
            <a:custGeom>
              <a:avLst/>
              <a:gdLst>
                <a:gd name="T0" fmla="*/ 0 w 8"/>
                <a:gd name="T1" fmla="*/ 4 h 261"/>
                <a:gd name="T2" fmla="*/ 0 w 8"/>
                <a:gd name="T3" fmla="*/ 257 h 261"/>
                <a:gd name="T4" fmla="*/ 4 w 8"/>
                <a:gd name="T5" fmla="*/ 261 h 261"/>
                <a:gd name="T6" fmla="*/ 8 w 8"/>
                <a:gd name="T7" fmla="*/ 257 h 261"/>
                <a:gd name="T8" fmla="*/ 8 w 8"/>
                <a:gd name="T9" fmla="*/ 4 h 261"/>
                <a:gd name="T10" fmla="*/ 4 w 8"/>
                <a:gd name="T11" fmla="*/ 0 h 261"/>
                <a:gd name="T12" fmla="*/ 0 w 8"/>
                <a:gd name="T13" fmla="*/ 4 h 2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61"/>
                <a:gd name="T23" fmla="*/ 8 w 8"/>
                <a:gd name="T24" fmla="*/ 261 h 2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61">
                  <a:moveTo>
                    <a:pt x="0" y="4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0" y="260"/>
                    <a:pt x="2" y="261"/>
                    <a:pt x="4" y="261"/>
                  </a:cubicBezTo>
                  <a:cubicBezTo>
                    <a:pt x="6" y="261"/>
                    <a:pt x="8" y="260"/>
                    <a:pt x="8" y="25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4" name="Oval 227"/>
            <p:cNvSpPr>
              <a:spLocks noChangeArrowheads="1"/>
            </p:cNvSpPr>
            <p:nvPr/>
          </p:nvSpPr>
          <p:spPr bwMode="auto">
            <a:xfrm>
              <a:off x="3047338" y="161423"/>
              <a:ext cx="650939" cy="6430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5" name="Oval 228"/>
            <p:cNvSpPr>
              <a:spLocks noChangeArrowheads="1"/>
            </p:cNvSpPr>
            <p:nvPr/>
          </p:nvSpPr>
          <p:spPr bwMode="auto">
            <a:xfrm>
              <a:off x="2087991" y="291348"/>
              <a:ext cx="561697" cy="5564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6" name="Freeform 229"/>
            <p:cNvSpPr>
              <a:spLocks noChangeArrowheads="1"/>
            </p:cNvSpPr>
            <p:nvPr/>
          </p:nvSpPr>
          <p:spPr bwMode="auto">
            <a:xfrm>
              <a:off x="2354403" y="1526294"/>
              <a:ext cx="236228" cy="236228"/>
            </a:xfrm>
            <a:custGeom>
              <a:avLst/>
              <a:gdLst>
                <a:gd name="T0" fmla="*/ 76 w 76"/>
                <a:gd name="T1" fmla="*/ 24 h 76"/>
                <a:gd name="T2" fmla="*/ 52 w 76"/>
                <a:gd name="T3" fmla="*/ 0 h 76"/>
                <a:gd name="T4" fmla="*/ 24 w 76"/>
                <a:gd name="T5" fmla="*/ 0 h 76"/>
                <a:gd name="T6" fmla="*/ 0 w 76"/>
                <a:gd name="T7" fmla="*/ 24 h 76"/>
                <a:gd name="T8" fmla="*/ 0 w 76"/>
                <a:gd name="T9" fmla="*/ 52 h 76"/>
                <a:gd name="T10" fmla="*/ 24 w 76"/>
                <a:gd name="T11" fmla="*/ 76 h 76"/>
                <a:gd name="T12" fmla="*/ 52 w 76"/>
                <a:gd name="T13" fmla="*/ 76 h 76"/>
                <a:gd name="T14" fmla="*/ 76 w 76"/>
                <a:gd name="T15" fmla="*/ 52 h 76"/>
                <a:gd name="T16" fmla="*/ 76 w 76"/>
                <a:gd name="T17" fmla="*/ 24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"/>
                <a:gd name="T28" fmla="*/ 0 h 76"/>
                <a:gd name="T29" fmla="*/ 76 w 76"/>
                <a:gd name="T30" fmla="*/ 76 h 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" h="76">
                  <a:moveTo>
                    <a:pt x="76" y="24"/>
                  </a:moveTo>
                  <a:cubicBezTo>
                    <a:pt x="76" y="11"/>
                    <a:pt x="65" y="0"/>
                    <a:pt x="5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5"/>
                    <a:pt x="11" y="76"/>
                    <a:pt x="24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65" y="76"/>
                    <a:pt x="76" y="65"/>
                    <a:pt x="76" y="52"/>
                  </a:cubicBezTo>
                  <a:lnTo>
                    <a:pt x="76" y="24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7" name="Oval 230"/>
            <p:cNvSpPr>
              <a:spLocks noChangeArrowheads="1"/>
            </p:cNvSpPr>
            <p:nvPr/>
          </p:nvSpPr>
          <p:spPr bwMode="auto">
            <a:xfrm>
              <a:off x="3295377" y="1061713"/>
              <a:ext cx="123363" cy="127301"/>
            </a:xfrm>
            <a:prstGeom prst="ellipse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8" name="Rectangle 231"/>
            <p:cNvSpPr>
              <a:spLocks noChangeArrowheads="1"/>
            </p:cNvSpPr>
            <p:nvPr/>
          </p:nvSpPr>
          <p:spPr bwMode="auto">
            <a:xfrm>
              <a:off x="2354403" y="1068275"/>
              <a:ext cx="410774" cy="36747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9" name="Rectangle 232"/>
            <p:cNvSpPr>
              <a:spLocks noChangeArrowheads="1"/>
            </p:cNvSpPr>
            <p:nvPr/>
          </p:nvSpPr>
          <p:spPr bwMode="auto">
            <a:xfrm>
              <a:off x="2354403" y="1116833"/>
              <a:ext cx="410774" cy="38059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0" name="Rectangle 233"/>
            <p:cNvSpPr>
              <a:spLocks noChangeArrowheads="1"/>
            </p:cNvSpPr>
            <p:nvPr/>
          </p:nvSpPr>
          <p:spPr bwMode="auto">
            <a:xfrm>
              <a:off x="2354403" y="1166703"/>
              <a:ext cx="410774" cy="38059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1" name="Rectangle 234"/>
            <p:cNvSpPr>
              <a:spLocks noChangeArrowheads="1"/>
            </p:cNvSpPr>
            <p:nvPr/>
          </p:nvSpPr>
          <p:spPr bwMode="auto">
            <a:xfrm>
              <a:off x="3248132" y="1650970"/>
              <a:ext cx="347780" cy="36747"/>
            </a:xfrm>
            <a:prstGeom prst="rect">
              <a:avLst/>
            </a:prstGeom>
            <a:solidFill>
              <a:srgbClr val="AD1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2" name="Rectangle 235"/>
            <p:cNvSpPr>
              <a:spLocks noChangeArrowheads="1"/>
            </p:cNvSpPr>
            <p:nvPr/>
          </p:nvSpPr>
          <p:spPr bwMode="auto">
            <a:xfrm>
              <a:off x="3248132" y="1650970"/>
              <a:ext cx="347780" cy="3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3" name="Freeform 236"/>
            <p:cNvSpPr>
              <a:spLocks noChangeArrowheads="1"/>
            </p:cNvSpPr>
            <p:nvPr/>
          </p:nvSpPr>
          <p:spPr bwMode="auto">
            <a:xfrm>
              <a:off x="2354403" y="154861"/>
              <a:ext cx="1002656" cy="143049"/>
            </a:xfrm>
            <a:custGeom>
              <a:avLst/>
              <a:gdLst>
                <a:gd name="T0" fmla="*/ 0 w 764"/>
                <a:gd name="T1" fmla="*/ 109 h 109"/>
                <a:gd name="T2" fmla="*/ 0 w 764"/>
                <a:gd name="T3" fmla="*/ 100 h 109"/>
                <a:gd name="T4" fmla="*/ 762 w 764"/>
                <a:gd name="T5" fmla="*/ 0 h 109"/>
                <a:gd name="T6" fmla="*/ 764 w 764"/>
                <a:gd name="T7" fmla="*/ 10 h 109"/>
                <a:gd name="T8" fmla="*/ 0 w 764"/>
                <a:gd name="T9" fmla="*/ 109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4"/>
                <a:gd name="T16" fmla="*/ 0 h 109"/>
                <a:gd name="T17" fmla="*/ 764 w 764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4" h="109">
                  <a:moveTo>
                    <a:pt x="0" y="109"/>
                  </a:moveTo>
                  <a:lnTo>
                    <a:pt x="0" y="100"/>
                  </a:lnTo>
                  <a:lnTo>
                    <a:pt x="762" y="0"/>
                  </a:lnTo>
                  <a:lnTo>
                    <a:pt x="764" y="1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4" name="Freeform 237"/>
            <p:cNvSpPr>
              <a:spLocks noChangeArrowheads="1"/>
            </p:cNvSpPr>
            <p:nvPr/>
          </p:nvSpPr>
          <p:spPr bwMode="auto">
            <a:xfrm>
              <a:off x="2392462" y="793988"/>
              <a:ext cx="996094" cy="59057"/>
            </a:xfrm>
            <a:custGeom>
              <a:avLst/>
              <a:gdLst>
                <a:gd name="T0" fmla="*/ 0 w 759"/>
                <a:gd name="T1" fmla="*/ 45 h 45"/>
                <a:gd name="T2" fmla="*/ 0 w 759"/>
                <a:gd name="T3" fmla="*/ 36 h 45"/>
                <a:gd name="T4" fmla="*/ 759 w 759"/>
                <a:gd name="T5" fmla="*/ 0 h 45"/>
                <a:gd name="T6" fmla="*/ 759 w 759"/>
                <a:gd name="T7" fmla="*/ 10 h 45"/>
                <a:gd name="T8" fmla="*/ 0 w 759"/>
                <a:gd name="T9" fmla="*/ 4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9"/>
                <a:gd name="T16" fmla="*/ 0 h 45"/>
                <a:gd name="T17" fmla="*/ 759 w 759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9" h="45">
                  <a:moveTo>
                    <a:pt x="0" y="45"/>
                  </a:moveTo>
                  <a:lnTo>
                    <a:pt x="0" y="36"/>
                  </a:lnTo>
                  <a:lnTo>
                    <a:pt x="759" y="0"/>
                  </a:lnTo>
                  <a:lnTo>
                    <a:pt x="759" y="1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5" name="Freeform 238"/>
            <p:cNvSpPr>
              <a:spLocks noChangeArrowheads="1"/>
            </p:cNvSpPr>
            <p:nvPr/>
          </p:nvSpPr>
          <p:spPr bwMode="auto">
            <a:xfrm>
              <a:off x="2392462" y="793988"/>
              <a:ext cx="996094" cy="59057"/>
            </a:xfrm>
            <a:custGeom>
              <a:avLst/>
              <a:gdLst>
                <a:gd name="T0" fmla="*/ 0 w 759"/>
                <a:gd name="T1" fmla="*/ 45 h 45"/>
                <a:gd name="T2" fmla="*/ 0 w 759"/>
                <a:gd name="T3" fmla="*/ 36 h 45"/>
                <a:gd name="T4" fmla="*/ 759 w 759"/>
                <a:gd name="T5" fmla="*/ 0 h 45"/>
                <a:gd name="T6" fmla="*/ 759 w 759"/>
                <a:gd name="T7" fmla="*/ 10 h 45"/>
                <a:gd name="T8" fmla="*/ 0 w 759"/>
                <a:gd name="T9" fmla="*/ 4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9"/>
                <a:gd name="T16" fmla="*/ 0 h 45"/>
                <a:gd name="T17" fmla="*/ 759 w 759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9" h="45">
                  <a:moveTo>
                    <a:pt x="0" y="45"/>
                  </a:moveTo>
                  <a:lnTo>
                    <a:pt x="0" y="36"/>
                  </a:lnTo>
                  <a:lnTo>
                    <a:pt x="759" y="0"/>
                  </a:lnTo>
                  <a:lnTo>
                    <a:pt x="759" y="10"/>
                  </a:lnTo>
                  <a:lnTo>
                    <a:pt x="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6" name="Freeform 239"/>
            <p:cNvSpPr>
              <a:spLocks noEditPoints="1" noChangeArrowheads="1"/>
            </p:cNvSpPr>
            <p:nvPr/>
          </p:nvSpPr>
          <p:spPr bwMode="auto">
            <a:xfrm>
              <a:off x="1985625" y="192920"/>
              <a:ext cx="763803" cy="753304"/>
            </a:xfrm>
            <a:custGeom>
              <a:avLst/>
              <a:gdLst>
                <a:gd name="T0" fmla="*/ 123 w 246"/>
                <a:gd name="T1" fmla="*/ 0 h 243"/>
                <a:gd name="T2" fmla="*/ 0 w 246"/>
                <a:gd name="T3" fmla="*/ 121 h 243"/>
                <a:gd name="T4" fmla="*/ 123 w 246"/>
                <a:gd name="T5" fmla="*/ 243 h 243"/>
                <a:gd name="T6" fmla="*/ 246 w 246"/>
                <a:gd name="T7" fmla="*/ 121 h 243"/>
                <a:gd name="T8" fmla="*/ 123 w 246"/>
                <a:gd name="T9" fmla="*/ 0 h 243"/>
                <a:gd name="T10" fmla="*/ 10 w 246"/>
                <a:gd name="T11" fmla="*/ 123 h 243"/>
                <a:gd name="T12" fmla="*/ 10 w 246"/>
                <a:gd name="T13" fmla="*/ 121 h 243"/>
                <a:gd name="T14" fmla="*/ 42 w 246"/>
                <a:gd name="T15" fmla="*/ 89 h 243"/>
                <a:gd name="T16" fmla="*/ 73 w 246"/>
                <a:gd name="T17" fmla="*/ 118 h 243"/>
                <a:gd name="T18" fmla="*/ 74 w 246"/>
                <a:gd name="T19" fmla="*/ 121 h 243"/>
                <a:gd name="T20" fmla="*/ 42 w 246"/>
                <a:gd name="T21" fmla="*/ 152 h 243"/>
                <a:gd name="T22" fmla="*/ 10 w 246"/>
                <a:gd name="T23" fmla="*/ 123 h 243"/>
                <a:gd name="T24" fmla="*/ 84 w 246"/>
                <a:gd name="T25" fmla="*/ 222 h 243"/>
                <a:gd name="T26" fmla="*/ 52 w 246"/>
                <a:gd name="T27" fmla="*/ 190 h 243"/>
                <a:gd name="T28" fmla="*/ 84 w 246"/>
                <a:gd name="T29" fmla="*/ 159 h 243"/>
                <a:gd name="T30" fmla="*/ 116 w 246"/>
                <a:gd name="T31" fmla="*/ 190 h 243"/>
                <a:gd name="T32" fmla="*/ 84 w 246"/>
                <a:gd name="T33" fmla="*/ 222 h 243"/>
                <a:gd name="T34" fmla="*/ 84 w 246"/>
                <a:gd name="T35" fmla="*/ 86 h 243"/>
                <a:gd name="T36" fmla="*/ 52 w 246"/>
                <a:gd name="T37" fmla="*/ 55 h 243"/>
                <a:gd name="T38" fmla="*/ 84 w 246"/>
                <a:gd name="T39" fmla="*/ 23 h 243"/>
                <a:gd name="T40" fmla="*/ 116 w 246"/>
                <a:gd name="T41" fmla="*/ 55 h 243"/>
                <a:gd name="T42" fmla="*/ 84 w 246"/>
                <a:gd name="T43" fmla="*/ 86 h 243"/>
                <a:gd name="T44" fmla="*/ 164 w 246"/>
                <a:gd name="T45" fmla="*/ 23 h 243"/>
                <a:gd name="T46" fmla="*/ 196 w 246"/>
                <a:gd name="T47" fmla="*/ 54 h 243"/>
                <a:gd name="T48" fmla="*/ 182 w 246"/>
                <a:gd name="T49" fmla="*/ 80 h 243"/>
                <a:gd name="T50" fmla="*/ 164 w 246"/>
                <a:gd name="T51" fmla="*/ 86 h 243"/>
                <a:gd name="T52" fmla="*/ 155 w 246"/>
                <a:gd name="T53" fmla="*/ 85 h 243"/>
                <a:gd name="T54" fmla="*/ 132 w 246"/>
                <a:gd name="T55" fmla="*/ 54 h 243"/>
                <a:gd name="T56" fmla="*/ 164 w 246"/>
                <a:gd name="T57" fmla="*/ 23 h 243"/>
                <a:gd name="T58" fmla="*/ 164 w 246"/>
                <a:gd name="T59" fmla="*/ 222 h 243"/>
                <a:gd name="T60" fmla="*/ 132 w 246"/>
                <a:gd name="T61" fmla="*/ 190 h 243"/>
                <a:gd name="T62" fmla="*/ 164 w 246"/>
                <a:gd name="T63" fmla="*/ 159 h 243"/>
                <a:gd name="T64" fmla="*/ 196 w 246"/>
                <a:gd name="T65" fmla="*/ 190 h 243"/>
                <a:gd name="T66" fmla="*/ 164 w 246"/>
                <a:gd name="T67" fmla="*/ 222 h 243"/>
                <a:gd name="T68" fmla="*/ 206 w 246"/>
                <a:gd name="T69" fmla="*/ 151 h 243"/>
                <a:gd name="T70" fmla="*/ 174 w 246"/>
                <a:gd name="T71" fmla="*/ 120 h 243"/>
                <a:gd name="T72" fmla="*/ 206 w 246"/>
                <a:gd name="T73" fmla="*/ 88 h 243"/>
                <a:gd name="T74" fmla="*/ 219 w 246"/>
                <a:gd name="T75" fmla="*/ 91 h 243"/>
                <a:gd name="T76" fmla="*/ 235 w 246"/>
                <a:gd name="T77" fmla="*/ 106 h 243"/>
                <a:gd name="T78" fmla="*/ 238 w 246"/>
                <a:gd name="T79" fmla="*/ 120 h 243"/>
                <a:gd name="T80" fmla="*/ 206 w 246"/>
                <a:gd name="T81" fmla="*/ 151 h 24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6"/>
                <a:gd name="T124" fmla="*/ 0 h 243"/>
                <a:gd name="T125" fmla="*/ 246 w 246"/>
                <a:gd name="T126" fmla="*/ 243 h 24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6" h="243">
                  <a:moveTo>
                    <a:pt x="123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3" y="243"/>
                  </a:cubicBezTo>
                  <a:cubicBezTo>
                    <a:pt x="191" y="243"/>
                    <a:pt x="246" y="188"/>
                    <a:pt x="246" y="121"/>
                  </a:cubicBezTo>
                  <a:cubicBezTo>
                    <a:pt x="246" y="54"/>
                    <a:pt x="191" y="0"/>
                    <a:pt x="123" y="0"/>
                  </a:cubicBezTo>
                  <a:moveTo>
                    <a:pt x="10" y="123"/>
                  </a:moveTo>
                  <a:cubicBezTo>
                    <a:pt x="10" y="123"/>
                    <a:pt x="10" y="122"/>
                    <a:pt x="10" y="121"/>
                  </a:cubicBezTo>
                  <a:cubicBezTo>
                    <a:pt x="10" y="103"/>
                    <a:pt x="24" y="89"/>
                    <a:pt x="42" y="89"/>
                  </a:cubicBezTo>
                  <a:cubicBezTo>
                    <a:pt x="58" y="89"/>
                    <a:pt x="72" y="102"/>
                    <a:pt x="73" y="118"/>
                  </a:cubicBezTo>
                  <a:cubicBezTo>
                    <a:pt x="74" y="119"/>
                    <a:pt x="74" y="120"/>
                    <a:pt x="74" y="121"/>
                  </a:cubicBezTo>
                  <a:cubicBezTo>
                    <a:pt x="74" y="138"/>
                    <a:pt x="59" y="152"/>
                    <a:pt x="42" y="152"/>
                  </a:cubicBezTo>
                  <a:cubicBezTo>
                    <a:pt x="25" y="152"/>
                    <a:pt x="11" y="140"/>
                    <a:pt x="10" y="123"/>
                  </a:cubicBezTo>
                  <a:moveTo>
                    <a:pt x="84" y="222"/>
                  </a:moveTo>
                  <a:cubicBezTo>
                    <a:pt x="66" y="222"/>
                    <a:pt x="52" y="208"/>
                    <a:pt x="52" y="190"/>
                  </a:cubicBezTo>
                  <a:cubicBezTo>
                    <a:pt x="52" y="173"/>
                    <a:pt x="66" y="159"/>
                    <a:pt x="84" y="159"/>
                  </a:cubicBezTo>
                  <a:cubicBezTo>
                    <a:pt x="101" y="159"/>
                    <a:pt x="116" y="173"/>
                    <a:pt x="116" y="190"/>
                  </a:cubicBezTo>
                  <a:cubicBezTo>
                    <a:pt x="116" y="208"/>
                    <a:pt x="101" y="222"/>
                    <a:pt x="84" y="222"/>
                  </a:cubicBezTo>
                  <a:moveTo>
                    <a:pt x="84" y="86"/>
                  </a:moveTo>
                  <a:cubicBezTo>
                    <a:pt x="66" y="86"/>
                    <a:pt x="52" y="72"/>
                    <a:pt x="52" y="55"/>
                  </a:cubicBezTo>
                  <a:cubicBezTo>
                    <a:pt x="52" y="38"/>
                    <a:pt x="66" y="23"/>
                    <a:pt x="84" y="23"/>
                  </a:cubicBezTo>
                  <a:cubicBezTo>
                    <a:pt x="101" y="23"/>
                    <a:pt x="116" y="38"/>
                    <a:pt x="116" y="55"/>
                  </a:cubicBezTo>
                  <a:cubicBezTo>
                    <a:pt x="116" y="72"/>
                    <a:pt x="101" y="86"/>
                    <a:pt x="84" y="86"/>
                  </a:cubicBezTo>
                  <a:moveTo>
                    <a:pt x="164" y="23"/>
                  </a:moveTo>
                  <a:cubicBezTo>
                    <a:pt x="181" y="23"/>
                    <a:pt x="196" y="37"/>
                    <a:pt x="196" y="54"/>
                  </a:cubicBezTo>
                  <a:cubicBezTo>
                    <a:pt x="196" y="65"/>
                    <a:pt x="190" y="74"/>
                    <a:pt x="182" y="80"/>
                  </a:cubicBezTo>
                  <a:cubicBezTo>
                    <a:pt x="177" y="84"/>
                    <a:pt x="171" y="86"/>
                    <a:pt x="164" y="86"/>
                  </a:cubicBezTo>
                  <a:cubicBezTo>
                    <a:pt x="161" y="86"/>
                    <a:pt x="158" y="86"/>
                    <a:pt x="155" y="85"/>
                  </a:cubicBezTo>
                  <a:cubicBezTo>
                    <a:pt x="142" y="81"/>
                    <a:pt x="132" y="69"/>
                    <a:pt x="132" y="54"/>
                  </a:cubicBezTo>
                  <a:cubicBezTo>
                    <a:pt x="132" y="37"/>
                    <a:pt x="146" y="23"/>
                    <a:pt x="164" y="23"/>
                  </a:cubicBezTo>
                  <a:moveTo>
                    <a:pt x="164" y="222"/>
                  </a:moveTo>
                  <a:cubicBezTo>
                    <a:pt x="146" y="222"/>
                    <a:pt x="132" y="208"/>
                    <a:pt x="132" y="190"/>
                  </a:cubicBezTo>
                  <a:cubicBezTo>
                    <a:pt x="132" y="173"/>
                    <a:pt x="146" y="159"/>
                    <a:pt x="164" y="159"/>
                  </a:cubicBezTo>
                  <a:cubicBezTo>
                    <a:pt x="182" y="159"/>
                    <a:pt x="196" y="173"/>
                    <a:pt x="196" y="190"/>
                  </a:cubicBezTo>
                  <a:cubicBezTo>
                    <a:pt x="196" y="208"/>
                    <a:pt x="182" y="222"/>
                    <a:pt x="164" y="222"/>
                  </a:cubicBezTo>
                  <a:moveTo>
                    <a:pt x="206" y="151"/>
                  </a:moveTo>
                  <a:cubicBezTo>
                    <a:pt x="188" y="151"/>
                    <a:pt x="174" y="137"/>
                    <a:pt x="174" y="120"/>
                  </a:cubicBezTo>
                  <a:cubicBezTo>
                    <a:pt x="174" y="103"/>
                    <a:pt x="188" y="88"/>
                    <a:pt x="206" y="88"/>
                  </a:cubicBezTo>
                  <a:cubicBezTo>
                    <a:pt x="211" y="88"/>
                    <a:pt x="215" y="90"/>
                    <a:pt x="219" y="91"/>
                  </a:cubicBezTo>
                  <a:cubicBezTo>
                    <a:pt x="226" y="94"/>
                    <a:pt x="232" y="100"/>
                    <a:pt x="235" y="106"/>
                  </a:cubicBezTo>
                  <a:cubicBezTo>
                    <a:pt x="237" y="110"/>
                    <a:pt x="238" y="115"/>
                    <a:pt x="238" y="120"/>
                  </a:cubicBezTo>
                  <a:cubicBezTo>
                    <a:pt x="238" y="137"/>
                    <a:pt x="224" y="151"/>
                    <a:pt x="206" y="151"/>
                  </a:cubicBezTo>
                </a:path>
              </a:pathLst>
            </a:custGeom>
            <a:solidFill>
              <a:srgbClr val="30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7" name="Oval 240"/>
            <p:cNvSpPr>
              <a:spLocks noChangeArrowheads="1"/>
            </p:cNvSpPr>
            <p:nvPr/>
          </p:nvSpPr>
          <p:spPr bwMode="auto">
            <a:xfrm>
              <a:off x="2330780" y="534138"/>
              <a:ext cx="73493" cy="7086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8" name="Freeform 242"/>
            <p:cNvSpPr>
              <a:spLocks noChangeArrowheads="1"/>
            </p:cNvSpPr>
            <p:nvPr/>
          </p:nvSpPr>
          <p:spPr bwMode="auto">
            <a:xfrm>
              <a:off x="2876729" y="440959"/>
              <a:ext cx="318907" cy="377964"/>
            </a:xfrm>
            <a:custGeom>
              <a:avLst/>
              <a:gdLst>
                <a:gd name="T0" fmla="*/ 21 w 103"/>
                <a:gd name="T1" fmla="*/ 0 h 122"/>
                <a:gd name="T2" fmla="*/ 0 w 103"/>
                <a:gd name="T3" fmla="*/ 0 h 122"/>
                <a:gd name="T4" fmla="*/ 0 w 103"/>
                <a:gd name="T5" fmla="*/ 122 h 122"/>
                <a:gd name="T6" fmla="*/ 103 w 103"/>
                <a:gd name="T7" fmla="*/ 117 h 122"/>
                <a:gd name="T8" fmla="*/ 70 w 103"/>
                <a:gd name="T9" fmla="*/ 96 h 122"/>
                <a:gd name="T10" fmla="*/ 21 w 103"/>
                <a:gd name="T11" fmla="*/ 0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"/>
                <a:gd name="T19" fmla="*/ 0 h 122"/>
                <a:gd name="T20" fmla="*/ 103 w 103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" h="122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0" y="109"/>
                    <a:pt x="77" y="101"/>
                    <a:pt x="70" y="96"/>
                  </a:cubicBezTo>
                  <a:cubicBezTo>
                    <a:pt x="47" y="79"/>
                    <a:pt x="21" y="0"/>
                    <a:pt x="21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9" name="Rectangle 244"/>
            <p:cNvSpPr>
              <a:spLocks noChangeArrowheads="1"/>
            </p:cNvSpPr>
            <p:nvPr/>
          </p:nvSpPr>
          <p:spPr bwMode="auto">
            <a:xfrm>
              <a:off x="2876729" y="1846514"/>
              <a:ext cx="164047" cy="2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0" name="Rectangle 245"/>
            <p:cNvSpPr>
              <a:spLocks noChangeArrowheads="1"/>
            </p:cNvSpPr>
            <p:nvPr/>
          </p:nvSpPr>
          <p:spPr bwMode="auto">
            <a:xfrm>
              <a:off x="2876729" y="1846514"/>
              <a:ext cx="164047" cy="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1" name="Rectangle 246"/>
            <p:cNvSpPr>
              <a:spLocks noChangeArrowheads="1"/>
            </p:cNvSpPr>
            <p:nvPr/>
          </p:nvSpPr>
          <p:spPr bwMode="auto">
            <a:xfrm>
              <a:off x="3040776" y="1846514"/>
              <a:ext cx="6562" cy="2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2" name="Rectangle 247"/>
            <p:cNvSpPr>
              <a:spLocks noChangeArrowheads="1"/>
            </p:cNvSpPr>
            <p:nvPr/>
          </p:nvSpPr>
          <p:spPr bwMode="auto">
            <a:xfrm>
              <a:off x="3040776" y="1846514"/>
              <a:ext cx="6562" cy="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3" name="Freeform 248"/>
            <p:cNvSpPr>
              <a:spLocks noChangeArrowheads="1"/>
            </p:cNvSpPr>
            <p:nvPr/>
          </p:nvSpPr>
          <p:spPr bwMode="auto">
            <a:xfrm>
              <a:off x="2876729" y="816299"/>
              <a:ext cx="493454" cy="170609"/>
            </a:xfrm>
            <a:custGeom>
              <a:avLst/>
              <a:gdLst>
                <a:gd name="T0" fmla="*/ 109 w 159"/>
                <a:gd name="T1" fmla="*/ 0 h 55"/>
                <a:gd name="T2" fmla="*/ 0 w 159"/>
                <a:gd name="T3" fmla="*/ 5 h 55"/>
                <a:gd name="T4" fmla="*/ 0 w 159"/>
                <a:gd name="T5" fmla="*/ 55 h 55"/>
                <a:gd name="T6" fmla="*/ 159 w 159"/>
                <a:gd name="T7" fmla="*/ 55 h 55"/>
                <a:gd name="T8" fmla="*/ 159 w 159"/>
                <a:gd name="T9" fmla="*/ 28 h 55"/>
                <a:gd name="T10" fmla="*/ 109 w 159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55"/>
                <a:gd name="T20" fmla="*/ 159 w 159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55">
                  <a:moveTo>
                    <a:pt x="10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9" y="28"/>
                    <a:pt x="134" y="14"/>
                    <a:pt x="109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4" name="Freeform 249"/>
            <p:cNvSpPr>
              <a:spLocks noChangeArrowheads="1"/>
            </p:cNvSpPr>
            <p:nvPr/>
          </p:nvSpPr>
          <p:spPr bwMode="auto">
            <a:xfrm>
              <a:off x="3521106" y="1061713"/>
              <a:ext cx="90554" cy="186357"/>
            </a:xfrm>
            <a:custGeom>
              <a:avLst/>
              <a:gdLst>
                <a:gd name="T0" fmla="*/ 67 w 69"/>
                <a:gd name="T1" fmla="*/ 0 h 142"/>
                <a:gd name="T2" fmla="*/ 67 w 69"/>
                <a:gd name="T3" fmla="*/ 0 h 142"/>
                <a:gd name="T4" fmla="*/ 67 w 69"/>
                <a:gd name="T5" fmla="*/ 0 h 142"/>
                <a:gd name="T6" fmla="*/ 50 w 69"/>
                <a:gd name="T7" fmla="*/ 0 h 142"/>
                <a:gd name="T8" fmla="*/ 0 w 69"/>
                <a:gd name="T9" fmla="*/ 0 h 142"/>
                <a:gd name="T10" fmla="*/ 0 w 69"/>
                <a:gd name="T11" fmla="*/ 142 h 142"/>
                <a:gd name="T12" fmla="*/ 69 w 69"/>
                <a:gd name="T13" fmla="*/ 139 h 142"/>
                <a:gd name="T14" fmla="*/ 69 w 69"/>
                <a:gd name="T15" fmla="*/ 139 h 142"/>
                <a:gd name="T16" fmla="*/ 67 w 69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9"/>
                <a:gd name="T28" fmla="*/ 0 h 142"/>
                <a:gd name="T29" fmla="*/ 69 w 69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9" h="142">
                  <a:moveTo>
                    <a:pt x="67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5" name="Freeform 250"/>
            <p:cNvSpPr>
              <a:spLocks noChangeArrowheads="1"/>
            </p:cNvSpPr>
            <p:nvPr/>
          </p:nvSpPr>
          <p:spPr bwMode="auto">
            <a:xfrm>
              <a:off x="3521106" y="1061713"/>
              <a:ext cx="90554" cy="186357"/>
            </a:xfrm>
            <a:custGeom>
              <a:avLst/>
              <a:gdLst>
                <a:gd name="T0" fmla="*/ 67 w 69"/>
                <a:gd name="T1" fmla="*/ 0 h 142"/>
                <a:gd name="T2" fmla="*/ 67 w 69"/>
                <a:gd name="T3" fmla="*/ 0 h 142"/>
                <a:gd name="T4" fmla="*/ 67 w 69"/>
                <a:gd name="T5" fmla="*/ 0 h 142"/>
                <a:gd name="T6" fmla="*/ 50 w 69"/>
                <a:gd name="T7" fmla="*/ 0 h 142"/>
                <a:gd name="T8" fmla="*/ 0 w 69"/>
                <a:gd name="T9" fmla="*/ 0 h 142"/>
                <a:gd name="T10" fmla="*/ 0 w 69"/>
                <a:gd name="T11" fmla="*/ 142 h 142"/>
                <a:gd name="T12" fmla="*/ 69 w 69"/>
                <a:gd name="T13" fmla="*/ 139 h 142"/>
                <a:gd name="T14" fmla="*/ 69 w 69"/>
                <a:gd name="T15" fmla="*/ 139 h 142"/>
                <a:gd name="T16" fmla="*/ 67 w 69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9"/>
                <a:gd name="T28" fmla="*/ 0 h 142"/>
                <a:gd name="T29" fmla="*/ 69 w 69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9" h="142">
                  <a:moveTo>
                    <a:pt x="67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6" name="Freeform 251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118 w 118"/>
                <a:gd name="T1" fmla="*/ 0 h 241"/>
                <a:gd name="T2" fmla="*/ 0 w 118"/>
                <a:gd name="T3" fmla="*/ 50 h 241"/>
                <a:gd name="T4" fmla="*/ 0 w 118"/>
                <a:gd name="T5" fmla="*/ 50 h 241"/>
                <a:gd name="T6" fmla="*/ 2 w 118"/>
                <a:gd name="T7" fmla="*/ 189 h 241"/>
                <a:gd name="T8" fmla="*/ 2 w 118"/>
                <a:gd name="T9" fmla="*/ 189 h 241"/>
                <a:gd name="T10" fmla="*/ 2 w 118"/>
                <a:gd name="T11" fmla="*/ 189 h 241"/>
                <a:gd name="T12" fmla="*/ 2 w 118"/>
                <a:gd name="T13" fmla="*/ 189 h 241"/>
                <a:gd name="T14" fmla="*/ 118 w 118"/>
                <a:gd name="T15" fmla="*/ 241 h 241"/>
                <a:gd name="T16" fmla="*/ 118 w 118"/>
                <a:gd name="T17" fmla="*/ 163 h 241"/>
                <a:gd name="T18" fmla="*/ 118 w 118"/>
                <a:gd name="T19" fmla="*/ 0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241"/>
                <a:gd name="T32" fmla="*/ 118 w 118"/>
                <a:gd name="T33" fmla="*/ 241 h 2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241">
                  <a:moveTo>
                    <a:pt x="118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118" y="241"/>
                  </a:lnTo>
                  <a:lnTo>
                    <a:pt x="118" y="16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7" name="Freeform 252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118 w 118"/>
                <a:gd name="T1" fmla="*/ 0 h 241"/>
                <a:gd name="T2" fmla="*/ 0 w 118"/>
                <a:gd name="T3" fmla="*/ 50 h 241"/>
                <a:gd name="T4" fmla="*/ 0 w 118"/>
                <a:gd name="T5" fmla="*/ 50 h 241"/>
                <a:gd name="T6" fmla="*/ 2 w 118"/>
                <a:gd name="T7" fmla="*/ 189 h 241"/>
                <a:gd name="T8" fmla="*/ 2 w 118"/>
                <a:gd name="T9" fmla="*/ 189 h 241"/>
                <a:gd name="T10" fmla="*/ 2 w 118"/>
                <a:gd name="T11" fmla="*/ 189 h 241"/>
                <a:gd name="T12" fmla="*/ 2 w 118"/>
                <a:gd name="T13" fmla="*/ 189 h 241"/>
                <a:gd name="T14" fmla="*/ 118 w 118"/>
                <a:gd name="T15" fmla="*/ 241 h 241"/>
                <a:gd name="T16" fmla="*/ 118 w 118"/>
                <a:gd name="T17" fmla="*/ 163 h 241"/>
                <a:gd name="T18" fmla="*/ 118 w 118"/>
                <a:gd name="T19" fmla="*/ 0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241"/>
                <a:gd name="T32" fmla="*/ 118 w 118"/>
                <a:gd name="T33" fmla="*/ 241 h 2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241">
                  <a:moveTo>
                    <a:pt x="118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118" y="241"/>
                  </a:lnTo>
                  <a:lnTo>
                    <a:pt x="118" y="163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8" name="Freeform 253"/>
            <p:cNvSpPr>
              <a:spLocks noEditPoints="1" noChangeArrowheads="1"/>
            </p:cNvSpPr>
            <p:nvPr/>
          </p:nvSpPr>
          <p:spPr bwMode="auto">
            <a:xfrm>
              <a:off x="2876729" y="986908"/>
              <a:ext cx="644377" cy="859607"/>
            </a:xfrm>
            <a:custGeom>
              <a:avLst/>
              <a:gdLst>
                <a:gd name="T0" fmla="*/ 208 w 208"/>
                <a:gd name="T1" fmla="*/ 226 h 277"/>
                <a:gd name="T2" fmla="*/ 190 w 208"/>
                <a:gd name="T3" fmla="*/ 226 h 277"/>
                <a:gd name="T4" fmla="*/ 190 w 208"/>
                <a:gd name="T5" fmla="*/ 250 h 277"/>
                <a:gd name="T6" fmla="*/ 174 w 208"/>
                <a:gd name="T7" fmla="*/ 265 h 277"/>
                <a:gd name="T8" fmla="*/ 0 w 208"/>
                <a:gd name="T9" fmla="*/ 265 h 277"/>
                <a:gd name="T10" fmla="*/ 0 w 208"/>
                <a:gd name="T11" fmla="*/ 277 h 277"/>
                <a:gd name="T12" fmla="*/ 53 w 208"/>
                <a:gd name="T13" fmla="*/ 277 h 277"/>
                <a:gd name="T14" fmla="*/ 55 w 208"/>
                <a:gd name="T15" fmla="*/ 277 h 277"/>
                <a:gd name="T16" fmla="*/ 190 w 208"/>
                <a:gd name="T17" fmla="*/ 277 h 277"/>
                <a:gd name="T18" fmla="*/ 208 w 208"/>
                <a:gd name="T19" fmla="*/ 260 h 277"/>
                <a:gd name="T20" fmla="*/ 208 w 208"/>
                <a:gd name="T21" fmla="*/ 226 h 277"/>
                <a:gd name="T22" fmla="*/ 160 w 208"/>
                <a:gd name="T23" fmla="*/ 0 h 277"/>
                <a:gd name="T24" fmla="*/ 159 w 208"/>
                <a:gd name="T25" fmla="*/ 0 h 277"/>
                <a:gd name="T26" fmla="*/ 0 w 208"/>
                <a:gd name="T27" fmla="*/ 0 h 277"/>
                <a:gd name="T28" fmla="*/ 0 w 208"/>
                <a:gd name="T29" fmla="*/ 12 h 277"/>
                <a:gd name="T30" fmla="*/ 174 w 208"/>
                <a:gd name="T31" fmla="*/ 12 h 277"/>
                <a:gd name="T32" fmla="*/ 190 w 208"/>
                <a:gd name="T33" fmla="*/ 28 h 277"/>
                <a:gd name="T34" fmla="*/ 190 w 208"/>
                <a:gd name="T35" fmla="*/ 214 h 277"/>
                <a:gd name="T36" fmla="*/ 208 w 208"/>
                <a:gd name="T37" fmla="*/ 214 h 277"/>
                <a:gd name="T38" fmla="*/ 208 w 208"/>
                <a:gd name="T39" fmla="*/ 84 h 277"/>
                <a:gd name="T40" fmla="*/ 208 w 208"/>
                <a:gd name="T41" fmla="*/ 24 h 277"/>
                <a:gd name="T42" fmla="*/ 208 w 208"/>
                <a:gd name="T43" fmla="*/ 17 h 277"/>
                <a:gd name="T44" fmla="*/ 206 w 208"/>
                <a:gd name="T45" fmla="*/ 9 h 277"/>
                <a:gd name="T46" fmla="*/ 190 w 208"/>
                <a:gd name="T47" fmla="*/ 2 h 277"/>
                <a:gd name="T48" fmla="*/ 160 w 208"/>
                <a:gd name="T49" fmla="*/ 2 h 277"/>
                <a:gd name="T50" fmla="*/ 160 w 208"/>
                <a:gd name="T51" fmla="*/ 0 h 27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8"/>
                <a:gd name="T79" fmla="*/ 0 h 277"/>
                <a:gd name="T80" fmla="*/ 208 w 208"/>
                <a:gd name="T81" fmla="*/ 277 h 27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8" h="277">
                  <a:moveTo>
                    <a:pt x="208" y="226"/>
                  </a:moveTo>
                  <a:cubicBezTo>
                    <a:pt x="190" y="226"/>
                    <a:pt x="190" y="226"/>
                    <a:pt x="190" y="226"/>
                  </a:cubicBezTo>
                  <a:cubicBezTo>
                    <a:pt x="190" y="250"/>
                    <a:pt x="190" y="250"/>
                    <a:pt x="190" y="250"/>
                  </a:cubicBezTo>
                  <a:cubicBezTo>
                    <a:pt x="190" y="258"/>
                    <a:pt x="183" y="265"/>
                    <a:pt x="174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53" y="277"/>
                    <a:pt x="53" y="277"/>
                    <a:pt x="53" y="277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200" y="277"/>
                    <a:pt x="208" y="270"/>
                    <a:pt x="208" y="260"/>
                  </a:cubicBezTo>
                  <a:cubicBezTo>
                    <a:pt x="208" y="226"/>
                    <a:pt x="208" y="226"/>
                    <a:pt x="208" y="226"/>
                  </a:cubicBezTo>
                  <a:moveTo>
                    <a:pt x="160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83" y="12"/>
                    <a:pt x="190" y="19"/>
                    <a:pt x="190" y="28"/>
                  </a:cubicBezTo>
                  <a:cubicBezTo>
                    <a:pt x="190" y="214"/>
                    <a:pt x="190" y="214"/>
                    <a:pt x="190" y="214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24"/>
                    <a:pt x="208" y="24"/>
                    <a:pt x="208" y="24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4"/>
                    <a:pt x="207" y="12"/>
                    <a:pt x="206" y="9"/>
                  </a:cubicBezTo>
                  <a:cubicBezTo>
                    <a:pt x="203" y="5"/>
                    <a:pt x="197" y="2"/>
                    <a:pt x="19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9" name="Freeform 254"/>
            <p:cNvSpPr>
              <a:spLocks noEditPoints="1" noChangeArrowheads="1"/>
            </p:cNvSpPr>
            <p:nvPr/>
          </p:nvSpPr>
          <p:spPr bwMode="auto">
            <a:xfrm>
              <a:off x="2876729" y="1023654"/>
              <a:ext cx="589257" cy="786114"/>
            </a:xfrm>
            <a:custGeom>
              <a:avLst/>
              <a:gdLst>
                <a:gd name="T0" fmla="*/ 155 w 190"/>
                <a:gd name="T1" fmla="*/ 53 h 253"/>
                <a:gd name="T2" fmla="*/ 135 w 190"/>
                <a:gd name="T3" fmla="*/ 32 h 253"/>
                <a:gd name="T4" fmla="*/ 155 w 190"/>
                <a:gd name="T5" fmla="*/ 12 h 253"/>
                <a:gd name="T6" fmla="*/ 175 w 190"/>
                <a:gd name="T7" fmla="*/ 32 h 253"/>
                <a:gd name="T8" fmla="*/ 155 w 190"/>
                <a:gd name="T9" fmla="*/ 53 h 253"/>
                <a:gd name="T10" fmla="*/ 174 w 190"/>
                <a:gd name="T11" fmla="*/ 0 h 253"/>
                <a:gd name="T12" fmla="*/ 0 w 190"/>
                <a:gd name="T13" fmla="*/ 0 h 253"/>
                <a:gd name="T14" fmla="*/ 0 w 190"/>
                <a:gd name="T15" fmla="*/ 253 h 253"/>
                <a:gd name="T16" fmla="*/ 174 w 190"/>
                <a:gd name="T17" fmla="*/ 253 h 253"/>
                <a:gd name="T18" fmla="*/ 190 w 190"/>
                <a:gd name="T19" fmla="*/ 238 h 253"/>
                <a:gd name="T20" fmla="*/ 190 w 190"/>
                <a:gd name="T21" fmla="*/ 214 h 253"/>
                <a:gd name="T22" fmla="*/ 120 w 190"/>
                <a:gd name="T23" fmla="*/ 214 h 253"/>
                <a:gd name="T24" fmla="*/ 120 w 190"/>
                <a:gd name="T25" fmla="*/ 202 h 253"/>
                <a:gd name="T26" fmla="*/ 190 w 190"/>
                <a:gd name="T27" fmla="*/ 202 h 253"/>
                <a:gd name="T28" fmla="*/ 190 w 190"/>
                <a:gd name="T29" fmla="*/ 16 h 253"/>
                <a:gd name="T30" fmla="*/ 174 w 190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0"/>
                <a:gd name="T49" fmla="*/ 0 h 253"/>
                <a:gd name="T50" fmla="*/ 190 w 190"/>
                <a:gd name="T51" fmla="*/ 253 h 25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0" h="253">
                  <a:moveTo>
                    <a:pt x="155" y="53"/>
                  </a:moveTo>
                  <a:cubicBezTo>
                    <a:pt x="144" y="53"/>
                    <a:pt x="135" y="44"/>
                    <a:pt x="135" y="32"/>
                  </a:cubicBezTo>
                  <a:cubicBezTo>
                    <a:pt x="135" y="21"/>
                    <a:pt x="144" y="12"/>
                    <a:pt x="155" y="12"/>
                  </a:cubicBezTo>
                  <a:cubicBezTo>
                    <a:pt x="166" y="12"/>
                    <a:pt x="175" y="21"/>
                    <a:pt x="175" y="32"/>
                  </a:cubicBezTo>
                  <a:cubicBezTo>
                    <a:pt x="175" y="44"/>
                    <a:pt x="166" y="53"/>
                    <a:pt x="155" y="53"/>
                  </a:cubicBezTo>
                  <a:moveTo>
                    <a:pt x="1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74" y="253"/>
                    <a:pt x="174" y="253"/>
                    <a:pt x="174" y="253"/>
                  </a:cubicBezTo>
                  <a:cubicBezTo>
                    <a:pt x="183" y="253"/>
                    <a:pt x="190" y="246"/>
                    <a:pt x="190" y="238"/>
                  </a:cubicBezTo>
                  <a:cubicBezTo>
                    <a:pt x="190" y="214"/>
                    <a:pt x="190" y="214"/>
                    <a:pt x="190" y="214"/>
                  </a:cubicBezTo>
                  <a:cubicBezTo>
                    <a:pt x="120" y="214"/>
                    <a:pt x="120" y="214"/>
                    <a:pt x="120" y="214"/>
                  </a:cubicBezTo>
                  <a:cubicBezTo>
                    <a:pt x="120" y="202"/>
                    <a:pt x="120" y="202"/>
                    <a:pt x="120" y="202"/>
                  </a:cubicBezTo>
                  <a:cubicBezTo>
                    <a:pt x="190" y="202"/>
                    <a:pt x="190" y="202"/>
                    <a:pt x="190" y="202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7"/>
                    <a:pt x="183" y="0"/>
                    <a:pt x="174" y="0"/>
                  </a:cubicBezTo>
                </a:path>
              </a:pathLst>
            </a:custGeom>
            <a:solidFill>
              <a:srgbClr val="8B0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0" name="Oval 255"/>
            <p:cNvSpPr>
              <a:spLocks noChangeArrowheads="1"/>
            </p:cNvSpPr>
            <p:nvPr/>
          </p:nvSpPr>
          <p:spPr bwMode="auto">
            <a:xfrm>
              <a:off x="3295377" y="1061713"/>
              <a:ext cx="123363" cy="127301"/>
            </a:xfrm>
            <a:prstGeom prst="ellipse">
              <a:avLst/>
            </a:pr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1" name="Freeform 256"/>
            <p:cNvSpPr>
              <a:spLocks noChangeArrowheads="1"/>
            </p:cNvSpPr>
            <p:nvPr/>
          </p:nvSpPr>
          <p:spPr bwMode="auto">
            <a:xfrm>
              <a:off x="3248132" y="1650970"/>
              <a:ext cx="272974" cy="36747"/>
            </a:xfrm>
            <a:custGeom>
              <a:avLst/>
              <a:gdLst>
                <a:gd name="T0" fmla="*/ 208 w 208"/>
                <a:gd name="T1" fmla="*/ 0 h 28"/>
                <a:gd name="T2" fmla="*/ 208 w 208"/>
                <a:gd name="T3" fmla="*/ 0 h 28"/>
                <a:gd name="T4" fmla="*/ 166 w 208"/>
                <a:gd name="T5" fmla="*/ 0 h 28"/>
                <a:gd name="T6" fmla="*/ 0 w 208"/>
                <a:gd name="T7" fmla="*/ 0 h 28"/>
                <a:gd name="T8" fmla="*/ 0 w 208"/>
                <a:gd name="T9" fmla="*/ 28 h 28"/>
                <a:gd name="T10" fmla="*/ 166 w 208"/>
                <a:gd name="T11" fmla="*/ 28 h 28"/>
                <a:gd name="T12" fmla="*/ 208 w 208"/>
                <a:gd name="T13" fmla="*/ 28 h 28"/>
                <a:gd name="T14" fmla="*/ 208 w 208"/>
                <a:gd name="T15" fmla="*/ 28 h 28"/>
                <a:gd name="T16" fmla="*/ 208 w 20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8"/>
                <a:gd name="T28" fmla="*/ 0 h 28"/>
                <a:gd name="T29" fmla="*/ 208 w 20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8" h="28">
                  <a:moveTo>
                    <a:pt x="208" y="0"/>
                  </a:moveTo>
                  <a:lnTo>
                    <a:pt x="208" y="0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66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8B0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2" name="Freeform 257"/>
            <p:cNvSpPr>
              <a:spLocks noChangeArrowheads="1"/>
            </p:cNvSpPr>
            <p:nvPr/>
          </p:nvSpPr>
          <p:spPr bwMode="auto">
            <a:xfrm>
              <a:off x="3248132" y="1650970"/>
              <a:ext cx="272974" cy="36747"/>
            </a:xfrm>
            <a:custGeom>
              <a:avLst/>
              <a:gdLst>
                <a:gd name="T0" fmla="*/ 208 w 208"/>
                <a:gd name="T1" fmla="*/ 0 h 28"/>
                <a:gd name="T2" fmla="*/ 208 w 208"/>
                <a:gd name="T3" fmla="*/ 0 h 28"/>
                <a:gd name="T4" fmla="*/ 166 w 208"/>
                <a:gd name="T5" fmla="*/ 0 h 28"/>
                <a:gd name="T6" fmla="*/ 0 w 208"/>
                <a:gd name="T7" fmla="*/ 0 h 28"/>
                <a:gd name="T8" fmla="*/ 0 w 208"/>
                <a:gd name="T9" fmla="*/ 28 h 28"/>
                <a:gd name="T10" fmla="*/ 166 w 208"/>
                <a:gd name="T11" fmla="*/ 28 h 28"/>
                <a:gd name="T12" fmla="*/ 208 w 208"/>
                <a:gd name="T13" fmla="*/ 28 h 28"/>
                <a:gd name="T14" fmla="*/ 208 w 208"/>
                <a:gd name="T15" fmla="*/ 28 h 28"/>
                <a:gd name="T16" fmla="*/ 208 w 20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8"/>
                <a:gd name="T28" fmla="*/ 0 h 28"/>
                <a:gd name="T29" fmla="*/ 208 w 20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8" h="28">
                  <a:moveTo>
                    <a:pt x="208" y="0"/>
                  </a:moveTo>
                  <a:lnTo>
                    <a:pt x="208" y="0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66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3" name="Freeform 258"/>
            <p:cNvSpPr>
              <a:spLocks noChangeArrowheads="1"/>
            </p:cNvSpPr>
            <p:nvPr/>
          </p:nvSpPr>
          <p:spPr bwMode="auto">
            <a:xfrm>
              <a:off x="2876729" y="804487"/>
              <a:ext cx="341218" cy="27560"/>
            </a:xfrm>
            <a:custGeom>
              <a:avLst/>
              <a:gdLst>
                <a:gd name="T0" fmla="*/ 104 w 110"/>
                <a:gd name="T1" fmla="*/ 0 h 9"/>
                <a:gd name="T2" fmla="*/ 103 w 110"/>
                <a:gd name="T3" fmla="*/ 0 h 9"/>
                <a:gd name="T4" fmla="*/ 0 w 110"/>
                <a:gd name="T5" fmla="*/ 5 h 9"/>
                <a:gd name="T6" fmla="*/ 0 w 110"/>
                <a:gd name="T7" fmla="*/ 9 h 9"/>
                <a:gd name="T8" fmla="*/ 109 w 110"/>
                <a:gd name="T9" fmla="*/ 4 h 9"/>
                <a:gd name="T10" fmla="*/ 110 w 110"/>
                <a:gd name="T11" fmla="*/ 4 h 9"/>
                <a:gd name="T12" fmla="*/ 104 w 110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9"/>
                <a:gd name="T23" fmla="*/ 110 w 11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9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8" y="2"/>
                    <a:pt x="106" y="1"/>
                    <a:pt x="10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4" name="Freeform 259"/>
            <p:cNvSpPr>
              <a:spLocks noEditPoints="1" noChangeArrowheads="1"/>
            </p:cNvSpPr>
            <p:nvPr/>
          </p:nvSpPr>
          <p:spPr bwMode="auto">
            <a:xfrm>
              <a:off x="2929224" y="47246"/>
              <a:ext cx="887167" cy="871418"/>
            </a:xfrm>
            <a:custGeom>
              <a:avLst/>
              <a:gdLst>
                <a:gd name="T0" fmla="*/ 143 w 286"/>
                <a:gd name="T1" fmla="*/ 0 h 281"/>
                <a:gd name="T2" fmla="*/ 0 w 286"/>
                <a:gd name="T3" fmla="*/ 141 h 281"/>
                <a:gd name="T4" fmla="*/ 143 w 286"/>
                <a:gd name="T5" fmla="*/ 281 h 281"/>
                <a:gd name="T6" fmla="*/ 286 w 286"/>
                <a:gd name="T7" fmla="*/ 141 h 281"/>
                <a:gd name="T8" fmla="*/ 143 w 286"/>
                <a:gd name="T9" fmla="*/ 0 h 281"/>
                <a:gd name="T10" fmla="*/ 12 w 286"/>
                <a:gd name="T11" fmla="*/ 143 h 281"/>
                <a:gd name="T12" fmla="*/ 12 w 286"/>
                <a:gd name="T13" fmla="*/ 140 h 281"/>
                <a:gd name="T14" fmla="*/ 49 w 286"/>
                <a:gd name="T15" fmla="*/ 103 h 281"/>
                <a:gd name="T16" fmla="*/ 86 w 286"/>
                <a:gd name="T17" fmla="*/ 136 h 281"/>
                <a:gd name="T18" fmla="*/ 86 w 286"/>
                <a:gd name="T19" fmla="*/ 140 h 281"/>
                <a:gd name="T20" fmla="*/ 49 w 286"/>
                <a:gd name="T21" fmla="*/ 176 h 281"/>
                <a:gd name="T22" fmla="*/ 12 w 286"/>
                <a:gd name="T23" fmla="*/ 143 h 281"/>
                <a:gd name="T24" fmla="*/ 97 w 286"/>
                <a:gd name="T25" fmla="*/ 257 h 281"/>
                <a:gd name="T26" fmla="*/ 60 w 286"/>
                <a:gd name="T27" fmla="*/ 220 h 281"/>
                <a:gd name="T28" fmla="*/ 97 w 286"/>
                <a:gd name="T29" fmla="*/ 184 h 281"/>
                <a:gd name="T30" fmla="*/ 134 w 286"/>
                <a:gd name="T31" fmla="*/ 220 h 281"/>
                <a:gd name="T32" fmla="*/ 97 w 286"/>
                <a:gd name="T33" fmla="*/ 257 h 281"/>
                <a:gd name="T34" fmla="*/ 97 w 286"/>
                <a:gd name="T35" fmla="*/ 100 h 281"/>
                <a:gd name="T36" fmla="*/ 60 w 286"/>
                <a:gd name="T37" fmla="*/ 64 h 281"/>
                <a:gd name="T38" fmla="*/ 97 w 286"/>
                <a:gd name="T39" fmla="*/ 27 h 281"/>
                <a:gd name="T40" fmla="*/ 134 w 286"/>
                <a:gd name="T41" fmla="*/ 64 h 281"/>
                <a:gd name="T42" fmla="*/ 97 w 286"/>
                <a:gd name="T43" fmla="*/ 100 h 281"/>
                <a:gd name="T44" fmla="*/ 190 w 286"/>
                <a:gd name="T45" fmla="*/ 27 h 281"/>
                <a:gd name="T46" fmla="*/ 227 w 286"/>
                <a:gd name="T47" fmla="*/ 63 h 281"/>
                <a:gd name="T48" fmla="*/ 211 w 286"/>
                <a:gd name="T49" fmla="*/ 93 h 281"/>
                <a:gd name="T50" fmla="*/ 190 w 286"/>
                <a:gd name="T51" fmla="*/ 99 h 281"/>
                <a:gd name="T52" fmla="*/ 180 w 286"/>
                <a:gd name="T53" fmla="*/ 98 h 281"/>
                <a:gd name="T54" fmla="*/ 153 w 286"/>
                <a:gd name="T55" fmla="*/ 63 h 281"/>
                <a:gd name="T56" fmla="*/ 190 w 286"/>
                <a:gd name="T57" fmla="*/ 27 h 281"/>
                <a:gd name="T58" fmla="*/ 190 w 286"/>
                <a:gd name="T59" fmla="*/ 257 h 281"/>
                <a:gd name="T60" fmla="*/ 153 w 286"/>
                <a:gd name="T61" fmla="*/ 220 h 281"/>
                <a:gd name="T62" fmla="*/ 190 w 286"/>
                <a:gd name="T63" fmla="*/ 184 h 281"/>
                <a:gd name="T64" fmla="*/ 227 w 286"/>
                <a:gd name="T65" fmla="*/ 220 h 281"/>
                <a:gd name="T66" fmla="*/ 190 w 286"/>
                <a:gd name="T67" fmla="*/ 257 h 281"/>
                <a:gd name="T68" fmla="*/ 239 w 286"/>
                <a:gd name="T69" fmla="*/ 175 h 281"/>
                <a:gd name="T70" fmla="*/ 202 w 286"/>
                <a:gd name="T71" fmla="*/ 139 h 281"/>
                <a:gd name="T72" fmla="*/ 239 w 286"/>
                <a:gd name="T73" fmla="*/ 102 h 281"/>
                <a:gd name="T74" fmla="*/ 254 w 286"/>
                <a:gd name="T75" fmla="*/ 106 h 281"/>
                <a:gd name="T76" fmla="*/ 272 w 286"/>
                <a:gd name="T77" fmla="*/ 123 h 281"/>
                <a:gd name="T78" fmla="*/ 276 w 286"/>
                <a:gd name="T79" fmla="*/ 139 h 281"/>
                <a:gd name="T80" fmla="*/ 239 w 286"/>
                <a:gd name="T81" fmla="*/ 175 h 2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86"/>
                <a:gd name="T124" fmla="*/ 0 h 281"/>
                <a:gd name="T125" fmla="*/ 286 w 286"/>
                <a:gd name="T126" fmla="*/ 281 h 2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86" h="281">
                  <a:moveTo>
                    <a:pt x="143" y="0"/>
                  </a:moveTo>
                  <a:cubicBezTo>
                    <a:pt x="64" y="0"/>
                    <a:pt x="0" y="63"/>
                    <a:pt x="0" y="141"/>
                  </a:cubicBezTo>
                  <a:cubicBezTo>
                    <a:pt x="0" y="218"/>
                    <a:pt x="64" y="281"/>
                    <a:pt x="143" y="281"/>
                  </a:cubicBezTo>
                  <a:cubicBezTo>
                    <a:pt x="222" y="281"/>
                    <a:pt x="286" y="218"/>
                    <a:pt x="286" y="141"/>
                  </a:cubicBezTo>
                  <a:cubicBezTo>
                    <a:pt x="286" y="63"/>
                    <a:pt x="222" y="0"/>
                    <a:pt x="143" y="0"/>
                  </a:cubicBezTo>
                  <a:moveTo>
                    <a:pt x="12" y="143"/>
                  </a:moveTo>
                  <a:cubicBezTo>
                    <a:pt x="12" y="142"/>
                    <a:pt x="12" y="141"/>
                    <a:pt x="12" y="140"/>
                  </a:cubicBezTo>
                  <a:cubicBezTo>
                    <a:pt x="12" y="120"/>
                    <a:pt x="28" y="103"/>
                    <a:pt x="49" y="103"/>
                  </a:cubicBezTo>
                  <a:cubicBezTo>
                    <a:pt x="68" y="103"/>
                    <a:pt x="84" y="118"/>
                    <a:pt x="86" y="136"/>
                  </a:cubicBezTo>
                  <a:cubicBezTo>
                    <a:pt x="86" y="138"/>
                    <a:pt x="86" y="139"/>
                    <a:pt x="86" y="140"/>
                  </a:cubicBezTo>
                  <a:cubicBezTo>
                    <a:pt x="86" y="160"/>
                    <a:pt x="69" y="176"/>
                    <a:pt x="49" y="176"/>
                  </a:cubicBezTo>
                  <a:cubicBezTo>
                    <a:pt x="29" y="176"/>
                    <a:pt x="13" y="161"/>
                    <a:pt x="12" y="143"/>
                  </a:cubicBezTo>
                  <a:moveTo>
                    <a:pt x="97" y="257"/>
                  </a:moveTo>
                  <a:cubicBezTo>
                    <a:pt x="77" y="257"/>
                    <a:pt x="60" y="240"/>
                    <a:pt x="60" y="220"/>
                  </a:cubicBezTo>
                  <a:cubicBezTo>
                    <a:pt x="60" y="200"/>
                    <a:pt x="77" y="184"/>
                    <a:pt x="97" y="184"/>
                  </a:cubicBezTo>
                  <a:cubicBezTo>
                    <a:pt x="118" y="184"/>
                    <a:pt x="134" y="200"/>
                    <a:pt x="134" y="220"/>
                  </a:cubicBezTo>
                  <a:cubicBezTo>
                    <a:pt x="134" y="240"/>
                    <a:pt x="118" y="257"/>
                    <a:pt x="97" y="257"/>
                  </a:cubicBezTo>
                  <a:moveTo>
                    <a:pt x="97" y="100"/>
                  </a:moveTo>
                  <a:cubicBezTo>
                    <a:pt x="77" y="100"/>
                    <a:pt x="60" y="84"/>
                    <a:pt x="60" y="64"/>
                  </a:cubicBezTo>
                  <a:cubicBezTo>
                    <a:pt x="60" y="43"/>
                    <a:pt x="77" y="27"/>
                    <a:pt x="97" y="27"/>
                  </a:cubicBezTo>
                  <a:cubicBezTo>
                    <a:pt x="118" y="27"/>
                    <a:pt x="134" y="43"/>
                    <a:pt x="134" y="64"/>
                  </a:cubicBezTo>
                  <a:cubicBezTo>
                    <a:pt x="134" y="84"/>
                    <a:pt x="118" y="100"/>
                    <a:pt x="97" y="100"/>
                  </a:cubicBezTo>
                  <a:moveTo>
                    <a:pt x="190" y="27"/>
                  </a:moveTo>
                  <a:cubicBezTo>
                    <a:pt x="210" y="27"/>
                    <a:pt x="227" y="43"/>
                    <a:pt x="227" y="63"/>
                  </a:cubicBezTo>
                  <a:cubicBezTo>
                    <a:pt x="227" y="75"/>
                    <a:pt x="221" y="86"/>
                    <a:pt x="211" y="93"/>
                  </a:cubicBezTo>
                  <a:cubicBezTo>
                    <a:pt x="205" y="97"/>
                    <a:pt x="198" y="99"/>
                    <a:pt x="190" y="99"/>
                  </a:cubicBezTo>
                  <a:cubicBezTo>
                    <a:pt x="187" y="99"/>
                    <a:pt x="183" y="99"/>
                    <a:pt x="180" y="98"/>
                  </a:cubicBezTo>
                  <a:cubicBezTo>
                    <a:pt x="165" y="94"/>
                    <a:pt x="153" y="80"/>
                    <a:pt x="153" y="63"/>
                  </a:cubicBezTo>
                  <a:cubicBezTo>
                    <a:pt x="153" y="43"/>
                    <a:pt x="169" y="27"/>
                    <a:pt x="190" y="27"/>
                  </a:cubicBezTo>
                  <a:moveTo>
                    <a:pt x="190" y="257"/>
                  </a:moveTo>
                  <a:cubicBezTo>
                    <a:pt x="170" y="257"/>
                    <a:pt x="153" y="240"/>
                    <a:pt x="153" y="220"/>
                  </a:cubicBezTo>
                  <a:cubicBezTo>
                    <a:pt x="153" y="200"/>
                    <a:pt x="170" y="184"/>
                    <a:pt x="190" y="184"/>
                  </a:cubicBezTo>
                  <a:cubicBezTo>
                    <a:pt x="211" y="184"/>
                    <a:pt x="227" y="200"/>
                    <a:pt x="227" y="220"/>
                  </a:cubicBezTo>
                  <a:cubicBezTo>
                    <a:pt x="227" y="240"/>
                    <a:pt x="211" y="257"/>
                    <a:pt x="190" y="257"/>
                  </a:cubicBezTo>
                  <a:moveTo>
                    <a:pt x="239" y="175"/>
                  </a:moveTo>
                  <a:cubicBezTo>
                    <a:pt x="219" y="175"/>
                    <a:pt x="202" y="159"/>
                    <a:pt x="202" y="139"/>
                  </a:cubicBezTo>
                  <a:cubicBezTo>
                    <a:pt x="202" y="119"/>
                    <a:pt x="219" y="102"/>
                    <a:pt x="239" y="102"/>
                  </a:cubicBezTo>
                  <a:cubicBezTo>
                    <a:pt x="245" y="102"/>
                    <a:pt x="250" y="104"/>
                    <a:pt x="254" y="106"/>
                  </a:cubicBezTo>
                  <a:cubicBezTo>
                    <a:pt x="262" y="109"/>
                    <a:pt x="269" y="115"/>
                    <a:pt x="272" y="123"/>
                  </a:cubicBezTo>
                  <a:cubicBezTo>
                    <a:pt x="275" y="128"/>
                    <a:pt x="276" y="133"/>
                    <a:pt x="276" y="139"/>
                  </a:cubicBezTo>
                  <a:cubicBezTo>
                    <a:pt x="276" y="159"/>
                    <a:pt x="259" y="175"/>
                    <a:pt x="239" y="175"/>
                  </a:cubicBezTo>
                </a:path>
              </a:pathLst>
            </a:custGeom>
            <a:solidFill>
              <a:srgbClr val="167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5" name="Oval 260"/>
            <p:cNvSpPr>
              <a:spLocks noChangeArrowheads="1"/>
            </p:cNvSpPr>
            <p:nvPr/>
          </p:nvSpPr>
          <p:spPr bwMode="auto">
            <a:xfrm>
              <a:off x="3329499" y="440959"/>
              <a:ext cx="86617" cy="8399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6" name="Rectangle 261"/>
            <p:cNvSpPr>
              <a:spLocks noChangeArrowheads="1"/>
            </p:cNvSpPr>
            <p:nvPr/>
          </p:nvSpPr>
          <p:spPr bwMode="auto">
            <a:xfrm>
              <a:off x="816298" y="2147048"/>
              <a:ext cx="4319031" cy="1179827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7" name="Rectangle 262"/>
            <p:cNvSpPr>
              <a:spLocks noChangeArrowheads="1"/>
            </p:cNvSpPr>
            <p:nvPr/>
          </p:nvSpPr>
          <p:spPr bwMode="auto">
            <a:xfrm>
              <a:off x="816298" y="2147048"/>
              <a:ext cx="4319031" cy="117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8" name="Rectangle 263"/>
            <p:cNvSpPr>
              <a:spLocks noChangeArrowheads="1"/>
            </p:cNvSpPr>
            <p:nvPr/>
          </p:nvSpPr>
          <p:spPr bwMode="auto">
            <a:xfrm>
              <a:off x="86616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9" name="Rectangle 264"/>
            <p:cNvSpPr>
              <a:spLocks noChangeArrowheads="1"/>
            </p:cNvSpPr>
            <p:nvPr/>
          </p:nvSpPr>
          <p:spPr bwMode="auto">
            <a:xfrm>
              <a:off x="1027591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0" name="Rectangle 265"/>
            <p:cNvSpPr>
              <a:spLocks noChangeArrowheads="1"/>
            </p:cNvSpPr>
            <p:nvPr/>
          </p:nvSpPr>
          <p:spPr bwMode="auto">
            <a:xfrm>
              <a:off x="118901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1" name="Rectangle 266"/>
            <p:cNvSpPr>
              <a:spLocks noChangeArrowheads="1"/>
            </p:cNvSpPr>
            <p:nvPr/>
          </p:nvSpPr>
          <p:spPr bwMode="auto">
            <a:xfrm>
              <a:off x="1337311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2" name="Rectangle 267"/>
            <p:cNvSpPr>
              <a:spLocks noChangeArrowheads="1"/>
            </p:cNvSpPr>
            <p:nvPr/>
          </p:nvSpPr>
          <p:spPr bwMode="auto">
            <a:xfrm>
              <a:off x="1498734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3" name="Rectangle 268"/>
            <p:cNvSpPr>
              <a:spLocks noChangeArrowheads="1"/>
            </p:cNvSpPr>
            <p:nvPr/>
          </p:nvSpPr>
          <p:spPr bwMode="auto">
            <a:xfrm>
              <a:off x="1660156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4" name="Rectangle 269"/>
            <p:cNvSpPr>
              <a:spLocks noChangeArrowheads="1"/>
            </p:cNvSpPr>
            <p:nvPr/>
          </p:nvSpPr>
          <p:spPr bwMode="auto">
            <a:xfrm>
              <a:off x="182157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5" name="Rectangle 270"/>
            <p:cNvSpPr>
              <a:spLocks noChangeArrowheads="1"/>
            </p:cNvSpPr>
            <p:nvPr/>
          </p:nvSpPr>
          <p:spPr bwMode="auto">
            <a:xfrm>
              <a:off x="1969877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6" name="Rectangle 271"/>
            <p:cNvSpPr>
              <a:spLocks noChangeArrowheads="1"/>
            </p:cNvSpPr>
            <p:nvPr/>
          </p:nvSpPr>
          <p:spPr bwMode="auto">
            <a:xfrm>
              <a:off x="213129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7" name="Rectangle 272"/>
            <p:cNvSpPr>
              <a:spLocks noChangeArrowheads="1"/>
            </p:cNvSpPr>
            <p:nvPr/>
          </p:nvSpPr>
          <p:spPr bwMode="auto">
            <a:xfrm>
              <a:off x="2292722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8" name="Rectangle 273"/>
            <p:cNvSpPr>
              <a:spLocks noChangeArrowheads="1"/>
            </p:cNvSpPr>
            <p:nvPr/>
          </p:nvSpPr>
          <p:spPr bwMode="auto">
            <a:xfrm>
              <a:off x="2454144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9" name="Rectangle 274"/>
            <p:cNvSpPr>
              <a:spLocks noChangeArrowheads="1"/>
            </p:cNvSpPr>
            <p:nvPr/>
          </p:nvSpPr>
          <p:spPr bwMode="auto">
            <a:xfrm>
              <a:off x="260375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0" name="Rectangle 275"/>
            <p:cNvSpPr>
              <a:spLocks noChangeArrowheads="1"/>
            </p:cNvSpPr>
            <p:nvPr/>
          </p:nvSpPr>
          <p:spPr bwMode="auto">
            <a:xfrm>
              <a:off x="2765177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1" name="Rectangle 276"/>
            <p:cNvSpPr>
              <a:spLocks noChangeArrowheads="1"/>
            </p:cNvSpPr>
            <p:nvPr/>
          </p:nvSpPr>
          <p:spPr bwMode="auto">
            <a:xfrm>
              <a:off x="292659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2" name="Rectangle 277"/>
            <p:cNvSpPr>
              <a:spLocks noChangeArrowheads="1"/>
            </p:cNvSpPr>
            <p:nvPr/>
          </p:nvSpPr>
          <p:spPr bwMode="auto">
            <a:xfrm>
              <a:off x="3086709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3" name="Rectangle 278"/>
            <p:cNvSpPr>
              <a:spLocks noChangeArrowheads="1"/>
            </p:cNvSpPr>
            <p:nvPr/>
          </p:nvSpPr>
          <p:spPr bwMode="auto">
            <a:xfrm>
              <a:off x="3248132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4" name="Rectangle 279"/>
            <p:cNvSpPr>
              <a:spLocks noChangeArrowheads="1"/>
            </p:cNvSpPr>
            <p:nvPr/>
          </p:nvSpPr>
          <p:spPr bwMode="auto">
            <a:xfrm>
              <a:off x="339774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5" name="Rectangle 280"/>
            <p:cNvSpPr>
              <a:spLocks noChangeArrowheads="1"/>
            </p:cNvSpPr>
            <p:nvPr/>
          </p:nvSpPr>
          <p:spPr bwMode="auto">
            <a:xfrm>
              <a:off x="355916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6" name="Rectangle 281"/>
            <p:cNvSpPr>
              <a:spLocks noChangeArrowheads="1"/>
            </p:cNvSpPr>
            <p:nvPr/>
          </p:nvSpPr>
          <p:spPr bwMode="auto">
            <a:xfrm>
              <a:off x="3720587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7" name="Rectangle 282"/>
            <p:cNvSpPr>
              <a:spLocks noChangeArrowheads="1"/>
            </p:cNvSpPr>
            <p:nvPr/>
          </p:nvSpPr>
          <p:spPr bwMode="auto">
            <a:xfrm>
              <a:off x="388200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8" name="Rectangle 283"/>
            <p:cNvSpPr>
              <a:spLocks noChangeArrowheads="1"/>
            </p:cNvSpPr>
            <p:nvPr/>
          </p:nvSpPr>
          <p:spPr bwMode="auto">
            <a:xfrm>
              <a:off x="403030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9" name="Rectangle 284"/>
            <p:cNvSpPr>
              <a:spLocks noChangeArrowheads="1"/>
            </p:cNvSpPr>
            <p:nvPr/>
          </p:nvSpPr>
          <p:spPr bwMode="auto">
            <a:xfrm>
              <a:off x="4191730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0" name="Rectangle 285"/>
            <p:cNvSpPr>
              <a:spLocks noChangeArrowheads="1"/>
            </p:cNvSpPr>
            <p:nvPr/>
          </p:nvSpPr>
          <p:spPr bwMode="auto">
            <a:xfrm>
              <a:off x="435315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1" name="Rectangle 286"/>
            <p:cNvSpPr>
              <a:spLocks noChangeArrowheads="1"/>
            </p:cNvSpPr>
            <p:nvPr/>
          </p:nvSpPr>
          <p:spPr bwMode="auto">
            <a:xfrm>
              <a:off x="451457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2" name="Rectangle 287"/>
            <p:cNvSpPr>
              <a:spLocks noChangeArrowheads="1"/>
            </p:cNvSpPr>
            <p:nvPr/>
          </p:nvSpPr>
          <p:spPr bwMode="auto">
            <a:xfrm>
              <a:off x="4662873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3" name="Rectangle 288"/>
            <p:cNvSpPr>
              <a:spLocks noChangeArrowheads="1"/>
            </p:cNvSpPr>
            <p:nvPr/>
          </p:nvSpPr>
          <p:spPr bwMode="auto">
            <a:xfrm>
              <a:off x="4824296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4" name="Rectangle 289"/>
            <p:cNvSpPr>
              <a:spLocks noChangeArrowheads="1"/>
            </p:cNvSpPr>
            <p:nvPr/>
          </p:nvSpPr>
          <p:spPr bwMode="auto">
            <a:xfrm>
              <a:off x="498571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5" name="Rectangle 290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6" name="Rectangle 291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7" name="Rectangle 292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8" name="Rectangle 293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9" name="Rectangle 294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0" name="Rectangle 295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1" name="Rectangle 296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2" name="Rectangle 297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3" name="Rectangle 298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4" name="Rectangle 299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5" name="Rectangle 300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6" name="Rectangle 301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7" name="Rectangle 302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8" name="Rectangle 303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9" name="Rectangle 304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0" name="Rectangle 305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1" name="Rectangle 306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2" name="Rectangle 307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3" name="Rectangle 308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4" name="Rectangle 309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5" name="Rectangle 310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6" name="Rectangle 311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7" name="Rectangle 312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8" name="Rectangle 313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9" name="Rectangle 314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0" name="Rectangle 315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1" name="Rectangle 316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2" name="Rectangle 317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3" name="Rectangle 318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4" name="Rectangle 319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5" name="Rectangle 320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6" name="Rectangle 321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7" name="Rectangle 322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8" name="Rectangle 323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9" name="Rectangle 324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0" name="Rectangle 325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1" name="Rectangle 326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2" name="Rectangle 327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3" name="Rectangle 328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4" name="Rectangle 329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5" name="Rectangle 330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6" name="Rectangle 331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7" name="Rectangle 332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8" name="Rectangle 333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9" name="Rectangle 334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0" name="Rectangle 335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1" name="Rectangle 336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2" name="Rectangle 337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3" name="Rectangle 338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4" name="Rectangle 339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5" name="Rectangle 340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6" name="Rectangle 341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7" name="Rectangle 342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8" name="Rectangle 343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9" name="Freeform 344"/>
            <p:cNvSpPr>
              <a:spLocks noChangeArrowheads="1"/>
            </p:cNvSpPr>
            <p:nvPr/>
          </p:nvSpPr>
          <p:spPr bwMode="auto">
            <a:xfrm>
              <a:off x="816298" y="2371465"/>
              <a:ext cx="211293" cy="732306"/>
            </a:xfrm>
            <a:custGeom>
              <a:avLst/>
              <a:gdLst>
                <a:gd name="T0" fmla="*/ 44 w 68"/>
                <a:gd name="T1" fmla="*/ 0 h 236"/>
                <a:gd name="T2" fmla="*/ 0 w 68"/>
                <a:gd name="T3" fmla="*/ 0 h 236"/>
                <a:gd name="T4" fmla="*/ 0 w 68"/>
                <a:gd name="T5" fmla="*/ 236 h 236"/>
                <a:gd name="T6" fmla="*/ 44 w 68"/>
                <a:gd name="T7" fmla="*/ 236 h 236"/>
                <a:gd name="T8" fmla="*/ 68 w 68"/>
                <a:gd name="T9" fmla="*/ 212 h 236"/>
                <a:gd name="T10" fmla="*/ 68 w 68"/>
                <a:gd name="T11" fmla="*/ 24 h 236"/>
                <a:gd name="T12" fmla="*/ 44 w 68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236"/>
                <a:gd name="T23" fmla="*/ 68 w 68"/>
                <a:gd name="T24" fmla="*/ 236 h 2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23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44" y="236"/>
                    <a:pt x="44" y="236"/>
                    <a:pt x="44" y="236"/>
                  </a:cubicBezTo>
                  <a:cubicBezTo>
                    <a:pt x="57" y="236"/>
                    <a:pt x="68" y="225"/>
                    <a:pt x="68" y="212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57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0" name="Freeform 345"/>
            <p:cNvSpPr>
              <a:spLocks noChangeArrowheads="1"/>
            </p:cNvSpPr>
            <p:nvPr/>
          </p:nvSpPr>
          <p:spPr bwMode="auto">
            <a:xfrm>
              <a:off x="1139143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1" name="Freeform 346"/>
            <p:cNvSpPr>
              <a:spLocks noChangeArrowheads="1"/>
            </p:cNvSpPr>
            <p:nvPr/>
          </p:nvSpPr>
          <p:spPr bwMode="auto">
            <a:xfrm>
              <a:off x="1685091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2" name="Freeform 347"/>
            <p:cNvSpPr>
              <a:spLocks noChangeArrowheads="1"/>
            </p:cNvSpPr>
            <p:nvPr/>
          </p:nvSpPr>
          <p:spPr bwMode="auto">
            <a:xfrm>
              <a:off x="2217916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3" name="Freeform 348"/>
            <p:cNvSpPr>
              <a:spLocks noChangeArrowheads="1"/>
            </p:cNvSpPr>
            <p:nvPr/>
          </p:nvSpPr>
          <p:spPr bwMode="auto">
            <a:xfrm>
              <a:off x="2765177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4" name="Freeform 349"/>
            <p:cNvSpPr>
              <a:spLocks noChangeArrowheads="1"/>
            </p:cNvSpPr>
            <p:nvPr/>
          </p:nvSpPr>
          <p:spPr bwMode="auto">
            <a:xfrm>
              <a:off x="3298002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5" name="Freeform 350"/>
            <p:cNvSpPr>
              <a:spLocks noChangeArrowheads="1"/>
            </p:cNvSpPr>
            <p:nvPr/>
          </p:nvSpPr>
          <p:spPr bwMode="auto">
            <a:xfrm>
              <a:off x="3843951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6" name="Freeform 351"/>
            <p:cNvSpPr>
              <a:spLocks noChangeArrowheads="1"/>
            </p:cNvSpPr>
            <p:nvPr/>
          </p:nvSpPr>
          <p:spPr bwMode="auto">
            <a:xfrm>
              <a:off x="4378088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7" name="Freeform 352"/>
            <p:cNvSpPr>
              <a:spLocks noChangeArrowheads="1"/>
            </p:cNvSpPr>
            <p:nvPr/>
          </p:nvSpPr>
          <p:spPr bwMode="auto">
            <a:xfrm>
              <a:off x="4924036" y="2371465"/>
              <a:ext cx="211293" cy="732306"/>
            </a:xfrm>
            <a:custGeom>
              <a:avLst/>
              <a:gdLst>
                <a:gd name="T0" fmla="*/ 68 w 68"/>
                <a:gd name="T1" fmla="*/ 0 h 236"/>
                <a:gd name="T2" fmla="*/ 24 w 68"/>
                <a:gd name="T3" fmla="*/ 0 h 236"/>
                <a:gd name="T4" fmla="*/ 0 w 68"/>
                <a:gd name="T5" fmla="*/ 24 h 236"/>
                <a:gd name="T6" fmla="*/ 0 w 68"/>
                <a:gd name="T7" fmla="*/ 212 h 236"/>
                <a:gd name="T8" fmla="*/ 24 w 68"/>
                <a:gd name="T9" fmla="*/ 236 h 236"/>
                <a:gd name="T10" fmla="*/ 68 w 68"/>
                <a:gd name="T11" fmla="*/ 236 h 236"/>
                <a:gd name="T12" fmla="*/ 68 w 68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236"/>
                <a:gd name="T23" fmla="*/ 68 w 68"/>
                <a:gd name="T24" fmla="*/ 236 h 2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236">
                  <a:moveTo>
                    <a:pt x="68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8" name="Freeform 353"/>
            <p:cNvSpPr>
              <a:spLocks noEditPoints="1" noChangeArrowheads="1"/>
            </p:cNvSpPr>
            <p:nvPr/>
          </p:nvSpPr>
          <p:spPr bwMode="auto">
            <a:xfrm>
              <a:off x="816298" y="2742867"/>
              <a:ext cx="4319031" cy="584008"/>
            </a:xfrm>
            <a:custGeom>
              <a:avLst/>
              <a:gdLst>
                <a:gd name="T0" fmla="*/ 44 w 1392"/>
                <a:gd name="T1" fmla="*/ 144 h 188"/>
                <a:gd name="T2" fmla="*/ 68 w 1392"/>
                <a:gd name="T3" fmla="*/ 172 h 188"/>
                <a:gd name="T4" fmla="*/ 96 w 1392"/>
                <a:gd name="T5" fmla="*/ 172 h 188"/>
                <a:gd name="T6" fmla="*/ 120 w 1392"/>
                <a:gd name="T7" fmla="*/ 144 h 188"/>
                <a:gd name="T8" fmla="*/ 120 w 1392"/>
                <a:gd name="T9" fmla="*/ 172 h 188"/>
                <a:gd name="T10" fmla="*/ 196 w 1392"/>
                <a:gd name="T11" fmla="*/ 144 h 188"/>
                <a:gd name="T12" fmla="*/ 220 w 1392"/>
                <a:gd name="T13" fmla="*/ 172 h 188"/>
                <a:gd name="T14" fmla="*/ 248 w 1392"/>
                <a:gd name="T15" fmla="*/ 172 h 188"/>
                <a:gd name="T16" fmla="*/ 272 w 1392"/>
                <a:gd name="T17" fmla="*/ 144 h 188"/>
                <a:gd name="T18" fmla="*/ 272 w 1392"/>
                <a:gd name="T19" fmla="*/ 172 h 188"/>
                <a:gd name="T20" fmla="*/ 352 w 1392"/>
                <a:gd name="T21" fmla="*/ 144 h 188"/>
                <a:gd name="T22" fmla="*/ 372 w 1392"/>
                <a:gd name="T23" fmla="*/ 172 h 188"/>
                <a:gd name="T24" fmla="*/ 400 w 1392"/>
                <a:gd name="T25" fmla="*/ 172 h 188"/>
                <a:gd name="T26" fmla="*/ 424 w 1392"/>
                <a:gd name="T27" fmla="*/ 144 h 188"/>
                <a:gd name="T28" fmla="*/ 424 w 1392"/>
                <a:gd name="T29" fmla="*/ 172 h 188"/>
                <a:gd name="T30" fmla="*/ 504 w 1392"/>
                <a:gd name="T31" fmla="*/ 144 h 188"/>
                <a:gd name="T32" fmla="*/ 528 w 1392"/>
                <a:gd name="T33" fmla="*/ 172 h 188"/>
                <a:gd name="T34" fmla="*/ 556 w 1392"/>
                <a:gd name="T35" fmla="*/ 172 h 188"/>
                <a:gd name="T36" fmla="*/ 576 w 1392"/>
                <a:gd name="T37" fmla="*/ 144 h 188"/>
                <a:gd name="T38" fmla="*/ 576 w 1392"/>
                <a:gd name="T39" fmla="*/ 172 h 188"/>
                <a:gd name="T40" fmla="*/ 656 w 1392"/>
                <a:gd name="T41" fmla="*/ 144 h 188"/>
                <a:gd name="T42" fmla="*/ 680 w 1392"/>
                <a:gd name="T43" fmla="*/ 172 h 188"/>
                <a:gd name="T44" fmla="*/ 708 w 1392"/>
                <a:gd name="T45" fmla="*/ 172 h 188"/>
                <a:gd name="T46" fmla="*/ 732 w 1392"/>
                <a:gd name="T47" fmla="*/ 144 h 188"/>
                <a:gd name="T48" fmla="*/ 732 w 1392"/>
                <a:gd name="T49" fmla="*/ 172 h 188"/>
                <a:gd name="T50" fmla="*/ 812 w 1392"/>
                <a:gd name="T51" fmla="*/ 144 h 188"/>
                <a:gd name="T52" fmla="*/ 832 w 1392"/>
                <a:gd name="T53" fmla="*/ 172 h 188"/>
                <a:gd name="T54" fmla="*/ 860 w 1392"/>
                <a:gd name="T55" fmla="*/ 172 h 188"/>
                <a:gd name="T56" fmla="*/ 884 w 1392"/>
                <a:gd name="T57" fmla="*/ 144 h 188"/>
                <a:gd name="T58" fmla="*/ 884 w 1392"/>
                <a:gd name="T59" fmla="*/ 172 h 188"/>
                <a:gd name="T60" fmla="*/ 964 w 1392"/>
                <a:gd name="T61" fmla="*/ 144 h 188"/>
                <a:gd name="T62" fmla="*/ 988 w 1392"/>
                <a:gd name="T63" fmla="*/ 172 h 188"/>
                <a:gd name="T64" fmla="*/ 1016 w 1392"/>
                <a:gd name="T65" fmla="*/ 172 h 188"/>
                <a:gd name="T66" fmla="*/ 1036 w 1392"/>
                <a:gd name="T67" fmla="*/ 144 h 188"/>
                <a:gd name="T68" fmla="*/ 1036 w 1392"/>
                <a:gd name="T69" fmla="*/ 172 h 188"/>
                <a:gd name="T70" fmla="*/ 1116 w 1392"/>
                <a:gd name="T71" fmla="*/ 144 h 188"/>
                <a:gd name="T72" fmla="*/ 1140 w 1392"/>
                <a:gd name="T73" fmla="*/ 172 h 188"/>
                <a:gd name="T74" fmla="*/ 1168 w 1392"/>
                <a:gd name="T75" fmla="*/ 172 h 188"/>
                <a:gd name="T76" fmla="*/ 1192 w 1392"/>
                <a:gd name="T77" fmla="*/ 144 h 188"/>
                <a:gd name="T78" fmla="*/ 1192 w 1392"/>
                <a:gd name="T79" fmla="*/ 172 h 188"/>
                <a:gd name="T80" fmla="*/ 1268 w 1392"/>
                <a:gd name="T81" fmla="*/ 144 h 188"/>
                <a:gd name="T82" fmla="*/ 1292 w 1392"/>
                <a:gd name="T83" fmla="*/ 172 h 188"/>
                <a:gd name="T84" fmla="*/ 1320 w 1392"/>
                <a:gd name="T85" fmla="*/ 172 h 188"/>
                <a:gd name="T86" fmla="*/ 1344 w 1392"/>
                <a:gd name="T87" fmla="*/ 144 h 188"/>
                <a:gd name="T88" fmla="*/ 1344 w 1392"/>
                <a:gd name="T89" fmla="*/ 172 h 188"/>
                <a:gd name="T90" fmla="*/ 1284 w 1392"/>
                <a:gd name="T91" fmla="*/ 92 h 188"/>
                <a:gd name="T92" fmla="*/ 1148 w 1392"/>
                <a:gd name="T93" fmla="*/ 92 h 188"/>
                <a:gd name="T94" fmla="*/ 1112 w 1392"/>
                <a:gd name="T95" fmla="*/ 92 h 188"/>
                <a:gd name="T96" fmla="*/ 976 w 1392"/>
                <a:gd name="T97" fmla="*/ 92 h 188"/>
                <a:gd name="T98" fmla="*/ 936 w 1392"/>
                <a:gd name="T99" fmla="*/ 92 h 188"/>
                <a:gd name="T100" fmla="*/ 800 w 1392"/>
                <a:gd name="T101" fmla="*/ 92 h 188"/>
                <a:gd name="T102" fmla="*/ 764 w 1392"/>
                <a:gd name="T103" fmla="*/ 92 h 188"/>
                <a:gd name="T104" fmla="*/ 628 w 1392"/>
                <a:gd name="T105" fmla="*/ 92 h 188"/>
                <a:gd name="T106" fmla="*/ 588 w 1392"/>
                <a:gd name="T107" fmla="*/ 92 h 188"/>
                <a:gd name="T108" fmla="*/ 452 w 1392"/>
                <a:gd name="T109" fmla="*/ 92 h 188"/>
                <a:gd name="T110" fmla="*/ 416 w 1392"/>
                <a:gd name="T111" fmla="*/ 92 h 188"/>
                <a:gd name="T112" fmla="*/ 280 w 1392"/>
                <a:gd name="T113" fmla="*/ 92 h 188"/>
                <a:gd name="T114" fmla="*/ 240 w 1392"/>
                <a:gd name="T115" fmla="*/ 92 h 188"/>
                <a:gd name="T116" fmla="*/ 104 w 1392"/>
                <a:gd name="T117" fmla="*/ 92 h 188"/>
                <a:gd name="T118" fmla="*/ 68 w 1392"/>
                <a:gd name="T119" fmla="*/ 92 h 188"/>
                <a:gd name="T120" fmla="*/ 0 w 1392"/>
                <a:gd name="T121" fmla="*/ 188 h 188"/>
                <a:gd name="T122" fmla="*/ 1348 w 1392"/>
                <a:gd name="T123" fmla="*/ 116 h 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92"/>
                <a:gd name="T187" fmla="*/ 0 h 188"/>
                <a:gd name="T188" fmla="*/ 1392 w 1392"/>
                <a:gd name="T189" fmla="*/ 188 h 1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92" h="188">
                  <a:moveTo>
                    <a:pt x="16" y="172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" y="172"/>
                    <a:pt x="16" y="172"/>
                    <a:pt x="16" y="172"/>
                  </a:cubicBezTo>
                  <a:moveTo>
                    <a:pt x="68" y="172"/>
                  </a:moveTo>
                  <a:cubicBezTo>
                    <a:pt x="68" y="144"/>
                    <a:pt x="68" y="144"/>
                    <a:pt x="68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72"/>
                    <a:pt x="96" y="172"/>
                    <a:pt x="96" y="172"/>
                  </a:cubicBezTo>
                  <a:cubicBezTo>
                    <a:pt x="68" y="172"/>
                    <a:pt x="68" y="172"/>
                    <a:pt x="68" y="172"/>
                  </a:cubicBezTo>
                  <a:moveTo>
                    <a:pt x="120" y="172"/>
                  </a:moveTo>
                  <a:cubicBezTo>
                    <a:pt x="120" y="144"/>
                    <a:pt x="120" y="144"/>
                    <a:pt x="120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20" y="172"/>
                    <a:pt x="120" y="172"/>
                    <a:pt x="120" y="172"/>
                  </a:cubicBezTo>
                  <a:moveTo>
                    <a:pt x="168" y="172"/>
                  </a:moveTo>
                  <a:cubicBezTo>
                    <a:pt x="168" y="144"/>
                    <a:pt x="168" y="144"/>
                    <a:pt x="168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68" y="172"/>
                    <a:pt x="168" y="172"/>
                    <a:pt x="168" y="172"/>
                  </a:cubicBezTo>
                  <a:moveTo>
                    <a:pt x="220" y="172"/>
                  </a:moveTo>
                  <a:cubicBezTo>
                    <a:pt x="220" y="144"/>
                    <a:pt x="220" y="144"/>
                    <a:pt x="220" y="144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20" y="172"/>
                    <a:pt x="220" y="172"/>
                    <a:pt x="220" y="172"/>
                  </a:cubicBezTo>
                  <a:moveTo>
                    <a:pt x="272" y="172"/>
                  </a:moveTo>
                  <a:cubicBezTo>
                    <a:pt x="272" y="144"/>
                    <a:pt x="272" y="144"/>
                    <a:pt x="272" y="144"/>
                  </a:cubicBezTo>
                  <a:cubicBezTo>
                    <a:pt x="300" y="144"/>
                    <a:pt x="300" y="144"/>
                    <a:pt x="300" y="144"/>
                  </a:cubicBezTo>
                  <a:cubicBezTo>
                    <a:pt x="300" y="172"/>
                    <a:pt x="300" y="172"/>
                    <a:pt x="300" y="172"/>
                  </a:cubicBezTo>
                  <a:cubicBezTo>
                    <a:pt x="272" y="172"/>
                    <a:pt x="272" y="172"/>
                    <a:pt x="272" y="172"/>
                  </a:cubicBezTo>
                  <a:moveTo>
                    <a:pt x="324" y="172"/>
                  </a:moveTo>
                  <a:cubicBezTo>
                    <a:pt x="324" y="144"/>
                    <a:pt x="324" y="144"/>
                    <a:pt x="324" y="144"/>
                  </a:cubicBezTo>
                  <a:cubicBezTo>
                    <a:pt x="352" y="144"/>
                    <a:pt x="352" y="144"/>
                    <a:pt x="352" y="144"/>
                  </a:cubicBezTo>
                  <a:cubicBezTo>
                    <a:pt x="352" y="172"/>
                    <a:pt x="352" y="172"/>
                    <a:pt x="352" y="172"/>
                  </a:cubicBezTo>
                  <a:cubicBezTo>
                    <a:pt x="324" y="172"/>
                    <a:pt x="324" y="172"/>
                    <a:pt x="324" y="172"/>
                  </a:cubicBezTo>
                  <a:moveTo>
                    <a:pt x="372" y="172"/>
                  </a:moveTo>
                  <a:cubicBezTo>
                    <a:pt x="372" y="144"/>
                    <a:pt x="372" y="144"/>
                    <a:pt x="372" y="144"/>
                  </a:cubicBezTo>
                  <a:cubicBezTo>
                    <a:pt x="400" y="144"/>
                    <a:pt x="400" y="144"/>
                    <a:pt x="400" y="144"/>
                  </a:cubicBezTo>
                  <a:cubicBezTo>
                    <a:pt x="400" y="172"/>
                    <a:pt x="400" y="172"/>
                    <a:pt x="400" y="172"/>
                  </a:cubicBezTo>
                  <a:cubicBezTo>
                    <a:pt x="372" y="172"/>
                    <a:pt x="372" y="172"/>
                    <a:pt x="372" y="172"/>
                  </a:cubicBezTo>
                  <a:moveTo>
                    <a:pt x="424" y="172"/>
                  </a:moveTo>
                  <a:cubicBezTo>
                    <a:pt x="424" y="144"/>
                    <a:pt x="424" y="144"/>
                    <a:pt x="424" y="144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452" y="172"/>
                    <a:pt x="452" y="172"/>
                    <a:pt x="452" y="172"/>
                  </a:cubicBezTo>
                  <a:cubicBezTo>
                    <a:pt x="424" y="172"/>
                    <a:pt x="424" y="172"/>
                    <a:pt x="424" y="172"/>
                  </a:cubicBezTo>
                  <a:moveTo>
                    <a:pt x="476" y="172"/>
                  </a:moveTo>
                  <a:cubicBezTo>
                    <a:pt x="476" y="144"/>
                    <a:pt x="476" y="144"/>
                    <a:pt x="476" y="144"/>
                  </a:cubicBezTo>
                  <a:cubicBezTo>
                    <a:pt x="504" y="144"/>
                    <a:pt x="504" y="144"/>
                    <a:pt x="504" y="144"/>
                  </a:cubicBezTo>
                  <a:cubicBezTo>
                    <a:pt x="504" y="172"/>
                    <a:pt x="504" y="172"/>
                    <a:pt x="504" y="172"/>
                  </a:cubicBezTo>
                  <a:cubicBezTo>
                    <a:pt x="476" y="172"/>
                    <a:pt x="476" y="172"/>
                    <a:pt x="476" y="172"/>
                  </a:cubicBezTo>
                  <a:moveTo>
                    <a:pt x="528" y="172"/>
                  </a:moveTo>
                  <a:cubicBezTo>
                    <a:pt x="528" y="144"/>
                    <a:pt x="528" y="144"/>
                    <a:pt x="528" y="144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6" y="172"/>
                    <a:pt x="556" y="172"/>
                    <a:pt x="556" y="172"/>
                  </a:cubicBezTo>
                  <a:cubicBezTo>
                    <a:pt x="528" y="172"/>
                    <a:pt x="528" y="172"/>
                    <a:pt x="528" y="172"/>
                  </a:cubicBezTo>
                  <a:moveTo>
                    <a:pt x="576" y="172"/>
                  </a:moveTo>
                  <a:cubicBezTo>
                    <a:pt x="576" y="144"/>
                    <a:pt x="576" y="144"/>
                    <a:pt x="576" y="144"/>
                  </a:cubicBezTo>
                  <a:cubicBezTo>
                    <a:pt x="604" y="144"/>
                    <a:pt x="604" y="144"/>
                    <a:pt x="604" y="144"/>
                  </a:cubicBezTo>
                  <a:cubicBezTo>
                    <a:pt x="604" y="172"/>
                    <a:pt x="604" y="172"/>
                    <a:pt x="604" y="172"/>
                  </a:cubicBezTo>
                  <a:cubicBezTo>
                    <a:pt x="576" y="172"/>
                    <a:pt x="576" y="172"/>
                    <a:pt x="576" y="172"/>
                  </a:cubicBezTo>
                  <a:moveTo>
                    <a:pt x="628" y="172"/>
                  </a:moveTo>
                  <a:cubicBezTo>
                    <a:pt x="628" y="144"/>
                    <a:pt x="628" y="144"/>
                    <a:pt x="628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72"/>
                    <a:pt x="656" y="172"/>
                    <a:pt x="656" y="172"/>
                  </a:cubicBezTo>
                  <a:cubicBezTo>
                    <a:pt x="628" y="172"/>
                    <a:pt x="628" y="172"/>
                    <a:pt x="628" y="172"/>
                  </a:cubicBezTo>
                  <a:moveTo>
                    <a:pt x="680" y="172"/>
                  </a:moveTo>
                  <a:cubicBezTo>
                    <a:pt x="680" y="144"/>
                    <a:pt x="680" y="144"/>
                    <a:pt x="680" y="144"/>
                  </a:cubicBezTo>
                  <a:cubicBezTo>
                    <a:pt x="708" y="144"/>
                    <a:pt x="708" y="144"/>
                    <a:pt x="708" y="144"/>
                  </a:cubicBezTo>
                  <a:cubicBezTo>
                    <a:pt x="708" y="172"/>
                    <a:pt x="708" y="172"/>
                    <a:pt x="708" y="172"/>
                  </a:cubicBezTo>
                  <a:cubicBezTo>
                    <a:pt x="680" y="172"/>
                    <a:pt x="680" y="172"/>
                    <a:pt x="680" y="172"/>
                  </a:cubicBezTo>
                  <a:moveTo>
                    <a:pt x="732" y="172"/>
                  </a:moveTo>
                  <a:cubicBezTo>
                    <a:pt x="732" y="144"/>
                    <a:pt x="732" y="144"/>
                    <a:pt x="732" y="144"/>
                  </a:cubicBezTo>
                  <a:cubicBezTo>
                    <a:pt x="760" y="144"/>
                    <a:pt x="760" y="144"/>
                    <a:pt x="760" y="144"/>
                  </a:cubicBezTo>
                  <a:cubicBezTo>
                    <a:pt x="760" y="172"/>
                    <a:pt x="760" y="172"/>
                    <a:pt x="760" y="172"/>
                  </a:cubicBezTo>
                  <a:cubicBezTo>
                    <a:pt x="732" y="172"/>
                    <a:pt x="732" y="172"/>
                    <a:pt x="732" y="172"/>
                  </a:cubicBezTo>
                  <a:moveTo>
                    <a:pt x="784" y="172"/>
                  </a:moveTo>
                  <a:cubicBezTo>
                    <a:pt x="784" y="144"/>
                    <a:pt x="784" y="144"/>
                    <a:pt x="784" y="144"/>
                  </a:cubicBezTo>
                  <a:cubicBezTo>
                    <a:pt x="812" y="144"/>
                    <a:pt x="812" y="144"/>
                    <a:pt x="812" y="144"/>
                  </a:cubicBezTo>
                  <a:cubicBezTo>
                    <a:pt x="812" y="172"/>
                    <a:pt x="812" y="172"/>
                    <a:pt x="812" y="172"/>
                  </a:cubicBezTo>
                  <a:cubicBezTo>
                    <a:pt x="784" y="172"/>
                    <a:pt x="784" y="172"/>
                    <a:pt x="784" y="172"/>
                  </a:cubicBezTo>
                  <a:moveTo>
                    <a:pt x="832" y="172"/>
                  </a:moveTo>
                  <a:cubicBezTo>
                    <a:pt x="832" y="144"/>
                    <a:pt x="832" y="144"/>
                    <a:pt x="832" y="144"/>
                  </a:cubicBezTo>
                  <a:cubicBezTo>
                    <a:pt x="860" y="144"/>
                    <a:pt x="860" y="144"/>
                    <a:pt x="860" y="144"/>
                  </a:cubicBezTo>
                  <a:cubicBezTo>
                    <a:pt x="860" y="172"/>
                    <a:pt x="860" y="172"/>
                    <a:pt x="860" y="172"/>
                  </a:cubicBezTo>
                  <a:cubicBezTo>
                    <a:pt x="832" y="172"/>
                    <a:pt x="832" y="172"/>
                    <a:pt x="832" y="172"/>
                  </a:cubicBezTo>
                  <a:moveTo>
                    <a:pt x="884" y="172"/>
                  </a:moveTo>
                  <a:cubicBezTo>
                    <a:pt x="884" y="144"/>
                    <a:pt x="884" y="144"/>
                    <a:pt x="884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72"/>
                    <a:pt x="912" y="172"/>
                    <a:pt x="912" y="172"/>
                  </a:cubicBezTo>
                  <a:cubicBezTo>
                    <a:pt x="884" y="172"/>
                    <a:pt x="884" y="172"/>
                    <a:pt x="884" y="172"/>
                  </a:cubicBezTo>
                  <a:moveTo>
                    <a:pt x="936" y="172"/>
                  </a:moveTo>
                  <a:cubicBezTo>
                    <a:pt x="936" y="144"/>
                    <a:pt x="936" y="144"/>
                    <a:pt x="936" y="144"/>
                  </a:cubicBezTo>
                  <a:cubicBezTo>
                    <a:pt x="964" y="144"/>
                    <a:pt x="964" y="144"/>
                    <a:pt x="964" y="144"/>
                  </a:cubicBezTo>
                  <a:cubicBezTo>
                    <a:pt x="964" y="172"/>
                    <a:pt x="964" y="172"/>
                    <a:pt x="964" y="172"/>
                  </a:cubicBezTo>
                  <a:cubicBezTo>
                    <a:pt x="936" y="172"/>
                    <a:pt x="936" y="172"/>
                    <a:pt x="936" y="172"/>
                  </a:cubicBezTo>
                  <a:moveTo>
                    <a:pt x="988" y="172"/>
                  </a:moveTo>
                  <a:cubicBezTo>
                    <a:pt x="988" y="144"/>
                    <a:pt x="988" y="144"/>
                    <a:pt x="988" y="144"/>
                  </a:cubicBezTo>
                  <a:cubicBezTo>
                    <a:pt x="1016" y="144"/>
                    <a:pt x="1016" y="144"/>
                    <a:pt x="1016" y="144"/>
                  </a:cubicBezTo>
                  <a:cubicBezTo>
                    <a:pt x="1016" y="172"/>
                    <a:pt x="1016" y="172"/>
                    <a:pt x="1016" y="172"/>
                  </a:cubicBezTo>
                  <a:cubicBezTo>
                    <a:pt x="988" y="172"/>
                    <a:pt x="988" y="172"/>
                    <a:pt x="988" y="172"/>
                  </a:cubicBezTo>
                  <a:moveTo>
                    <a:pt x="1036" y="172"/>
                  </a:moveTo>
                  <a:cubicBezTo>
                    <a:pt x="1036" y="144"/>
                    <a:pt x="1036" y="144"/>
                    <a:pt x="1036" y="144"/>
                  </a:cubicBezTo>
                  <a:cubicBezTo>
                    <a:pt x="1064" y="144"/>
                    <a:pt x="1064" y="144"/>
                    <a:pt x="1064" y="144"/>
                  </a:cubicBezTo>
                  <a:cubicBezTo>
                    <a:pt x="1064" y="172"/>
                    <a:pt x="1064" y="172"/>
                    <a:pt x="1064" y="172"/>
                  </a:cubicBezTo>
                  <a:cubicBezTo>
                    <a:pt x="1036" y="172"/>
                    <a:pt x="1036" y="172"/>
                    <a:pt x="1036" y="172"/>
                  </a:cubicBezTo>
                  <a:moveTo>
                    <a:pt x="1088" y="172"/>
                  </a:moveTo>
                  <a:cubicBezTo>
                    <a:pt x="1088" y="144"/>
                    <a:pt x="1088" y="144"/>
                    <a:pt x="1088" y="144"/>
                  </a:cubicBezTo>
                  <a:cubicBezTo>
                    <a:pt x="1116" y="144"/>
                    <a:pt x="1116" y="144"/>
                    <a:pt x="1116" y="144"/>
                  </a:cubicBezTo>
                  <a:cubicBezTo>
                    <a:pt x="1116" y="172"/>
                    <a:pt x="1116" y="172"/>
                    <a:pt x="1116" y="172"/>
                  </a:cubicBezTo>
                  <a:cubicBezTo>
                    <a:pt x="1088" y="172"/>
                    <a:pt x="1088" y="172"/>
                    <a:pt x="1088" y="172"/>
                  </a:cubicBezTo>
                  <a:moveTo>
                    <a:pt x="1140" y="172"/>
                  </a:moveTo>
                  <a:cubicBezTo>
                    <a:pt x="1140" y="144"/>
                    <a:pt x="1140" y="144"/>
                    <a:pt x="1140" y="144"/>
                  </a:cubicBezTo>
                  <a:cubicBezTo>
                    <a:pt x="1168" y="144"/>
                    <a:pt x="1168" y="144"/>
                    <a:pt x="1168" y="144"/>
                  </a:cubicBezTo>
                  <a:cubicBezTo>
                    <a:pt x="1168" y="172"/>
                    <a:pt x="1168" y="172"/>
                    <a:pt x="1168" y="172"/>
                  </a:cubicBezTo>
                  <a:cubicBezTo>
                    <a:pt x="1140" y="172"/>
                    <a:pt x="1140" y="172"/>
                    <a:pt x="1140" y="172"/>
                  </a:cubicBezTo>
                  <a:moveTo>
                    <a:pt x="1192" y="172"/>
                  </a:moveTo>
                  <a:cubicBezTo>
                    <a:pt x="1192" y="144"/>
                    <a:pt x="1192" y="144"/>
                    <a:pt x="1192" y="144"/>
                  </a:cubicBezTo>
                  <a:cubicBezTo>
                    <a:pt x="1220" y="144"/>
                    <a:pt x="1220" y="144"/>
                    <a:pt x="1220" y="144"/>
                  </a:cubicBezTo>
                  <a:cubicBezTo>
                    <a:pt x="1220" y="172"/>
                    <a:pt x="1220" y="172"/>
                    <a:pt x="1220" y="172"/>
                  </a:cubicBezTo>
                  <a:cubicBezTo>
                    <a:pt x="1192" y="172"/>
                    <a:pt x="1192" y="172"/>
                    <a:pt x="1192" y="172"/>
                  </a:cubicBezTo>
                  <a:moveTo>
                    <a:pt x="1240" y="172"/>
                  </a:moveTo>
                  <a:cubicBezTo>
                    <a:pt x="1240" y="144"/>
                    <a:pt x="1240" y="144"/>
                    <a:pt x="1240" y="144"/>
                  </a:cubicBezTo>
                  <a:cubicBezTo>
                    <a:pt x="1268" y="144"/>
                    <a:pt x="1268" y="144"/>
                    <a:pt x="1268" y="144"/>
                  </a:cubicBezTo>
                  <a:cubicBezTo>
                    <a:pt x="1268" y="172"/>
                    <a:pt x="1268" y="172"/>
                    <a:pt x="1268" y="172"/>
                  </a:cubicBezTo>
                  <a:cubicBezTo>
                    <a:pt x="1240" y="172"/>
                    <a:pt x="1240" y="172"/>
                    <a:pt x="1240" y="172"/>
                  </a:cubicBezTo>
                  <a:moveTo>
                    <a:pt x="1292" y="172"/>
                  </a:moveTo>
                  <a:cubicBezTo>
                    <a:pt x="1292" y="144"/>
                    <a:pt x="1292" y="144"/>
                    <a:pt x="1292" y="144"/>
                  </a:cubicBezTo>
                  <a:cubicBezTo>
                    <a:pt x="1320" y="144"/>
                    <a:pt x="1320" y="144"/>
                    <a:pt x="1320" y="144"/>
                  </a:cubicBezTo>
                  <a:cubicBezTo>
                    <a:pt x="1320" y="172"/>
                    <a:pt x="1320" y="172"/>
                    <a:pt x="1320" y="172"/>
                  </a:cubicBezTo>
                  <a:cubicBezTo>
                    <a:pt x="1292" y="172"/>
                    <a:pt x="1292" y="172"/>
                    <a:pt x="1292" y="172"/>
                  </a:cubicBezTo>
                  <a:moveTo>
                    <a:pt x="1344" y="172"/>
                  </a:moveTo>
                  <a:cubicBezTo>
                    <a:pt x="1344" y="144"/>
                    <a:pt x="1344" y="144"/>
                    <a:pt x="1344" y="144"/>
                  </a:cubicBezTo>
                  <a:cubicBezTo>
                    <a:pt x="1372" y="144"/>
                    <a:pt x="1372" y="144"/>
                    <a:pt x="1372" y="144"/>
                  </a:cubicBezTo>
                  <a:cubicBezTo>
                    <a:pt x="1372" y="172"/>
                    <a:pt x="1372" y="172"/>
                    <a:pt x="1372" y="172"/>
                  </a:cubicBezTo>
                  <a:cubicBezTo>
                    <a:pt x="1344" y="172"/>
                    <a:pt x="1344" y="172"/>
                    <a:pt x="1344" y="172"/>
                  </a:cubicBezTo>
                  <a:moveTo>
                    <a:pt x="1324" y="0"/>
                  </a:moveTo>
                  <a:cubicBezTo>
                    <a:pt x="1284" y="0"/>
                    <a:pt x="1284" y="0"/>
                    <a:pt x="1284" y="0"/>
                  </a:cubicBezTo>
                  <a:cubicBezTo>
                    <a:pt x="1284" y="92"/>
                    <a:pt x="1284" y="92"/>
                    <a:pt x="1284" y="92"/>
                  </a:cubicBezTo>
                  <a:cubicBezTo>
                    <a:pt x="1284" y="105"/>
                    <a:pt x="1273" y="116"/>
                    <a:pt x="1260" y="116"/>
                  </a:cubicBezTo>
                  <a:cubicBezTo>
                    <a:pt x="1172" y="116"/>
                    <a:pt x="1172" y="116"/>
                    <a:pt x="1172" y="116"/>
                  </a:cubicBezTo>
                  <a:cubicBezTo>
                    <a:pt x="1159" y="116"/>
                    <a:pt x="1148" y="105"/>
                    <a:pt x="1148" y="92"/>
                  </a:cubicBezTo>
                  <a:cubicBezTo>
                    <a:pt x="1148" y="0"/>
                    <a:pt x="1148" y="0"/>
                    <a:pt x="1148" y="0"/>
                  </a:cubicBezTo>
                  <a:cubicBezTo>
                    <a:pt x="1112" y="0"/>
                    <a:pt x="1112" y="0"/>
                    <a:pt x="1112" y="0"/>
                  </a:cubicBezTo>
                  <a:cubicBezTo>
                    <a:pt x="1112" y="92"/>
                    <a:pt x="1112" y="92"/>
                    <a:pt x="1112" y="92"/>
                  </a:cubicBezTo>
                  <a:cubicBezTo>
                    <a:pt x="1112" y="105"/>
                    <a:pt x="1101" y="116"/>
                    <a:pt x="1088" y="116"/>
                  </a:cubicBezTo>
                  <a:cubicBezTo>
                    <a:pt x="1000" y="116"/>
                    <a:pt x="1000" y="116"/>
                    <a:pt x="1000" y="116"/>
                  </a:cubicBezTo>
                  <a:cubicBezTo>
                    <a:pt x="987" y="116"/>
                    <a:pt x="976" y="105"/>
                    <a:pt x="976" y="92"/>
                  </a:cubicBezTo>
                  <a:cubicBezTo>
                    <a:pt x="976" y="0"/>
                    <a:pt x="976" y="0"/>
                    <a:pt x="976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92"/>
                    <a:pt x="936" y="92"/>
                    <a:pt x="936" y="92"/>
                  </a:cubicBezTo>
                  <a:cubicBezTo>
                    <a:pt x="936" y="105"/>
                    <a:pt x="925" y="116"/>
                    <a:pt x="912" y="116"/>
                  </a:cubicBezTo>
                  <a:cubicBezTo>
                    <a:pt x="824" y="116"/>
                    <a:pt x="824" y="116"/>
                    <a:pt x="824" y="116"/>
                  </a:cubicBezTo>
                  <a:cubicBezTo>
                    <a:pt x="811" y="116"/>
                    <a:pt x="800" y="105"/>
                    <a:pt x="800" y="92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92"/>
                    <a:pt x="764" y="92"/>
                    <a:pt x="764" y="92"/>
                  </a:cubicBezTo>
                  <a:cubicBezTo>
                    <a:pt x="764" y="105"/>
                    <a:pt x="753" y="116"/>
                    <a:pt x="740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39" y="116"/>
                    <a:pt x="628" y="105"/>
                    <a:pt x="628" y="9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92"/>
                    <a:pt x="588" y="92"/>
                    <a:pt x="588" y="92"/>
                  </a:cubicBezTo>
                  <a:cubicBezTo>
                    <a:pt x="588" y="105"/>
                    <a:pt x="577" y="116"/>
                    <a:pt x="564" y="116"/>
                  </a:cubicBezTo>
                  <a:cubicBezTo>
                    <a:pt x="476" y="116"/>
                    <a:pt x="476" y="116"/>
                    <a:pt x="476" y="116"/>
                  </a:cubicBezTo>
                  <a:cubicBezTo>
                    <a:pt x="463" y="116"/>
                    <a:pt x="452" y="105"/>
                    <a:pt x="452" y="92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6" y="105"/>
                    <a:pt x="405" y="116"/>
                    <a:pt x="392" y="116"/>
                  </a:cubicBezTo>
                  <a:cubicBezTo>
                    <a:pt x="304" y="116"/>
                    <a:pt x="304" y="116"/>
                    <a:pt x="304" y="116"/>
                  </a:cubicBezTo>
                  <a:cubicBezTo>
                    <a:pt x="291" y="116"/>
                    <a:pt x="280" y="105"/>
                    <a:pt x="280" y="92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92"/>
                    <a:pt x="240" y="92"/>
                    <a:pt x="240" y="92"/>
                  </a:cubicBezTo>
                  <a:cubicBezTo>
                    <a:pt x="240" y="105"/>
                    <a:pt x="229" y="116"/>
                    <a:pt x="216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15" y="116"/>
                    <a:pt x="104" y="105"/>
                    <a:pt x="104" y="9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05"/>
                    <a:pt x="57" y="116"/>
                    <a:pt x="4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392" y="188"/>
                    <a:pt x="1392" y="188"/>
                    <a:pt x="1392" y="188"/>
                  </a:cubicBezTo>
                  <a:cubicBezTo>
                    <a:pt x="1392" y="116"/>
                    <a:pt x="1392" y="116"/>
                    <a:pt x="1392" y="116"/>
                  </a:cubicBezTo>
                  <a:cubicBezTo>
                    <a:pt x="1348" y="116"/>
                    <a:pt x="1348" y="116"/>
                    <a:pt x="1348" y="116"/>
                  </a:cubicBezTo>
                  <a:cubicBezTo>
                    <a:pt x="1335" y="116"/>
                    <a:pt x="1324" y="105"/>
                    <a:pt x="1324" y="92"/>
                  </a:cubicBezTo>
                  <a:cubicBezTo>
                    <a:pt x="1324" y="0"/>
                    <a:pt x="1324" y="0"/>
                    <a:pt x="1324" y="0"/>
                  </a:cubicBezTo>
                </a:path>
              </a:pathLst>
            </a:custGeom>
            <a:solidFill>
              <a:srgbClr val="282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9" name="Rectangle 354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0" name="Rectangle 355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1" name="Rectangle 356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2" name="Rectangle 357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3" name="Rectangle 358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4" name="Rectangle 359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5" name="Rectangle 360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6" name="Rectangle 361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7" name="Rectangle 362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8" name="Rectangle 363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9" name="Rectangle 364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0" name="Rectangle 365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1" name="Rectangle 366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2" name="Rectangle 367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3" name="Rectangle 368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4" name="Rectangle 369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5" name="Rectangle 370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6" name="Rectangle 371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7" name="Rectangle 372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8" name="Rectangle 373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9" name="Rectangle 374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0" name="Rectangle 375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1" name="Rectangle 376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2" name="Rectangle 377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3" name="Rectangle 378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4" name="Rectangle 379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5" name="Rectangle 380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6" name="Rectangle 381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7" name="Rectangle 382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8" name="Rectangle 383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9" name="Rectangle 384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0" name="Rectangle 385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1" name="Rectangle 386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2" name="Rectangle 387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3" name="Rectangle 388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4" name="Rectangle 389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5" name="Rectangle 390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6" name="Rectangle 391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7" name="Rectangle 392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8" name="Rectangle 393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9" name="Rectangle 394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0" name="Rectangle 395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1" name="Rectangle 396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2" name="Rectangle 397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3" name="Rectangle 398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4" name="Rectangle 399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5" name="Rectangle 400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6" name="Rectangle 401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7" name="Rectangle 402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8" name="Rectangle 403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9" name="Rectangle 404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0" name="Rectangle 405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1" name="Rectangle 407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2" name="Rectangle 408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3" name="Freeform 409"/>
            <p:cNvSpPr>
              <a:spLocks noChangeArrowheads="1"/>
            </p:cNvSpPr>
            <p:nvPr/>
          </p:nvSpPr>
          <p:spPr bwMode="auto">
            <a:xfrm>
              <a:off x="816298" y="2742867"/>
              <a:ext cx="211293" cy="360904"/>
            </a:xfrm>
            <a:custGeom>
              <a:avLst/>
              <a:gdLst>
                <a:gd name="T0" fmla="*/ 68 w 68"/>
                <a:gd name="T1" fmla="*/ 0 h 116"/>
                <a:gd name="T2" fmla="*/ 0 w 68"/>
                <a:gd name="T3" fmla="*/ 0 h 116"/>
                <a:gd name="T4" fmla="*/ 0 w 68"/>
                <a:gd name="T5" fmla="*/ 116 h 116"/>
                <a:gd name="T6" fmla="*/ 44 w 68"/>
                <a:gd name="T7" fmla="*/ 116 h 116"/>
                <a:gd name="T8" fmla="*/ 68 w 68"/>
                <a:gd name="T9" fmla="*/ 92 h 116"/>
                <a:gd name="T10" fmla="*/ 68 w 68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116"/>
                <a:gd name="T20" fmla="*/ 68 w 6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116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57" y="116"/>
                    <a:pt x="68" y="105"/>
                    <a:pt x="68" y="92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4" name="Freeform 410"/>
            <p:cNvSpPr>
              <a:spLocks noChangeArrowheads="1"/>
            </p:cNvSpPr>
            <p:nvPr/>
          </p:nvSpPr>
          <p:spPr bwMode="auto">
            <a:xfrm>
              <a:off x="1139143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5" name="Freeform 411"/>
            <p:cNvSpPr>
              <a:spLocks noChangeArrowheads="1"/>
            </p:cNvSpPr>
            <p:nvPr/>
          </p:nvSpPr>
          <p:spPr bwMode="auto">
            <a:xfrm>
              <a:off x="1685092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6" name="Freeform 412"/>
            <p:cNvSpPr>
              <a:spLocks noChangeArrowheads="1"/>
            </p:cNvSpPr>
            <p:nvPr/>
          </p:nvSpPr>
          <p:spPr bwMode="auto">
            <a:xfrm>
              <a:off x="2217916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7" name="Freeform 413"/>
            <p:cNvSpPr>
              <a:spLocks noChangeArrowheads="1"/>
            </p:cNvSpPr>
            <p:nvPr/>
          </p:nvSpPr>
          <p:spPr bwMode="auto">
            <a:xfrm>
              <a:off x="2765177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8" name="Freeform 414"/>
            <p:cNvSpPr>
              <a:spLocks noChangeArrowheads="1"/>
            </p:cNvSpPr>
            <p:nvPr/>
          </p:nvSpPr>
          <p:spPr bwMode="auto">
            <a:xfrm>
              <a:off x="3298002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9" name="Freeform 415"/>
            <p:cNvSpPr>
              <a:spLocks noChangeArrowheads="1"/>
            </p:cNvSpPr>
            <p:nvPr/>
          </p:nvSpPr>
          <p:spPr bwMode="auto">
            <a:xfrm>
              <a:off x="3843951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0" name="Freeform 416"/>
            <p:cNvSpPr>
              <a:spLocks noChangeArrowheads="1"/>
            </p:cNvSpPr>
            <p:nvPr/>
          </p:nvSpPr>
          <p:spPr bwMode="auto">
            <a:xfrm>
              <a:off x="4378088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1" name="Freeform 417"/>
            <p:cNvSpPr>
              <a:spLocks noChangeArrowheads="1"/>
            </p:cNvSpPr>
            <p:nvPr/>
          </p:nvSpPr>
          <p:spPr bwMode="auto">
            <a:xfrm>
              <a:off x="4924037" y="2742867"/>
              <a:ext cx="211293" cy="360904"/>
            </a:xfrm>
            <a:custGeom>
              <a:avLst/>
              <a:gdLst>
                <a:gd name="T0" fmla="*/ 68 w 68"/>
                <a:gd name="T1" fmla="*/ 0 h 116"/>
                <a:gd name="T2" fmla="*/ 0 w 68"/>
                <a:gd name="T3" fmla="*/ 0 h 116"/>
                <a:gd name="T4" fmla="*/ 0 w 68"/>
                <a:gd name="T5" fmla="*/ 92 h 116"/>
                <a:gd name="T6" fmla="*/ 24 w 68"/>
                <a:gd name="T7" fmla="*/ 116 h 116"/>
                <a:gd name="T8" fmla="*/ 68 w 68"/>
                <a:gd name="T9" fmla="*/ 116 h 116"/>
                <a:gd name="T10" fmla="*/ 68 w 68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116"/>
                <a:gd name="T20" fmla="*/ 68 w 6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116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442" name="组合 423"/>
          <p:cNvGrpSpPr>
            <a:grpSpLocks/>
          </p:cNvGrpSpPr>
          <p:nvPr/>
        </p:nvGrpSpPr>
        <p:grpSpPr bwMode="auto">
          <a:xfrm flipH="1">
            <a:off x="10621634" y="-56923"/>
            <a:ext cx="2340566" cy="7378308"/>
            <a:chOff x="0" y="0"/>
            <a:chExt cx="3236320" cy="10202415"/>
          </a:xfrm>
        </p:grpSpPr>
        <p:sp>
          <p:nvSpPr>
            <p:cNvPr id="3443" name="Freeform 39"/>
            <p:cNvSpPr>
              <a:spLocks noChangeArrowheads="1"/>
            </p:cNvSpPr>
            <p:nvPr/>
          </p:nvSpPr>
          <p:spPr bwMode="auto">
            <a:xfrm>
              <a:off x="145674" y="80055"/>
              <a:ext cx="3090646" cy="10009496"/>
            </a:xfrm>
            <a:custGeom>
              <a:avLst/>
              <a:gdLst>
                <a:gd name="T0" fmla="*/ 996 w 996"/>
                <a:gd name="T1" fmla="*/ 0 h 3226"/>
                <a:gd name="T2" fmla="*/ 242 w 996"/>
                <a:gd name="T3" fmla="*/ 1755 h 3226"/>
                <a:gd name="T4" fmla="*/ 242 w 996"/>
                <a:gd name="T5" fmla="*/ 1830 h 3226"/>
                <a:gd name="T6" fmla="*/ 679 w 996"/>
                <a:gd name="T7" fmla="*/ 3226 h 3226"/>
                <a:gd name="T8" fmla="*/ 0 w 996"/>
                <a:gd name="T9" fmla="*/ 3226 h 3226"/>
                <a:gd name="T10" fmla="*/ 0 w 996"/>
                <a:gd name="T11" fmla="*/ 0 h 3226"/>
                <a:gd name="T12" fmla="*/ 996 w 996"/>
                <a:gd name="T13" fmla="*/ 0 h 3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6"/>
                <a:gd name="T22" fmla="*/ 0 h 3226"/>
                <a:gd name="T23" fmla="*/ 996 w 996"/>
                <a:gd name="T24" fmla="*/ 3226 h 3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6" h="3226">
                  <a:moveTo>
                    <a:pt x="996" y="0"/>
                  </a:moveTo>
                  <a:cubicBezTo>
                    <a:pt x="996" y="1230"/>
                    <a:pt x="242" y="1755"/>
                    <a:pt x="242" y="1755"/>
                  </a:cubicBezTo>
                  <a:cubicBezTo>
                    <a:pt x="242" y="1830"/>
                    <a:pt x="242" y="1830"/>
                    <a:pt x="242" y="1830"/>
                  </a:cubicBezTo>
                  <a:cubicBezTo>
                    <a:pt x="242" y="1830"/>
                    <a:pt x="679" y="2372"/>
                    <a:pt x="679" y="3226"/>
                  </a:cubicBezTo>
                  <a:cubicBezTo>
                    <a:pt x="471" y="3226"/>
                    <a:pt x="0" y="3226"/>
                    <a:pt x="0" y="32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33" y="0"/>
                    <a:pt x="996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4" name="Rectangle 40"/>
            <p:cNvSpPr>
              <a:spLocks noChangeArrowheads="1"/>
            </p:cNvSpPr>
            <p:nvPr/>
          </p:nvSpPr>
          <p:spPr bwMode="auto">
            <a:xfrm>
              <a:off x="0" y="5525105"/>
              <a:ext cx="923913" cy="254601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5" name="Freeform 41"/>
            <p:cNvSpPr>
              <a:spLocks noChangeArrowheads="1"/>
            </p:cNvSpPr>
            <p:nvPr/>
          </p:nvSpPr>
          <p:spPr bwMode="auto">
            <a:xfrm>
              <a:off x="741493" y="80055"/>
              <a:ext cx="2001374" cy="5078897"/>
            </a:xfrm>
            <a:custGeom>
              <a:avLst/>
              <a:gdLst>
                <a:gd name="T0" fmla="*/ 645 w 645"/>
                <a:gd name="T1" fmla="*/ 0 h 1637"/>
                <a:gd name="T2" fmla="*/ 0 w 645"/>
                <a:gd name="T3" fmla="*/ 1637 h 1637"/>
                <a:gd name="T4" fmla="*/ 414 w 645"/>
                <a:gd name="T5" fmla="*/ 0 h 1637"/>
                <a:gd name="T6" fmla="*/ 645 w 645"/>
                <a:gd name="T7" fmla="*/ 0 h 16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5"/>
                <a:gd name="T13" fmla="*/ 0 h 1637"/>
                <a:gd name="T14" fmla="*/ 645 w 645"/>
                <a:gd name="T15" fmla="*/ 1637 h 16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5" h="1637">
                  <a:moveTo>
                    <a:pt x="645" y="0"/>
                  </a:moveTo>
                  <a:cubicBezTo>
                    <a:pt x="645" y="1068"/>
                    <a:pt x="0" y="1637"/>
                    <a:pt x="0" y="1637"/>
                  </a:cubicBezTo>
                  <a:cubicBezTo>
                    <a:pt x="0" y="1637"/>
                    <a:pt x="414" y="907"/>
                    <a:pt x="414" y="0"/>
                  </a:cubicBezTo>
                  <a:cubicBezTo>
                    <a:pt x="573" y="0"/>
                    <a:pt x="378" y="0"/>
                    <a:pt x="645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6" name="Freeform 42"/>
            <p:cNvSpPr>
              <a:spLocks noChangeArrowheads="1"/>
            </p:cNvSpPr>
            <p:nvPr/>
          </p:nvSpPr>
          <p:spPr bwMode="auto">
            <a:xfrm>
              <a:off x="632565" y="0"/>
              <a:ext cx="1107646" cy="4141860"/>
            </a:xfrm>
            <a:custGeom>
              <a:avLst/>
              <a:gdLst>
                <a:gd name="T0" fmla="*/ 329 w 357"/>
                <a:gd name="T1" fmla="*/ 0 h 1335"/>
                <a:gd name="T2" fmla="*/ 0 w 357"/>
                <a:gd name="T3" fmla="*/ 1335 h 1335"/>
                <a:gd name="T4" fmla="*/ 140 w 357"/>
                <a:gd name="T5" fmla="*/ 0 h 1335"/>
                <a:gd name="T6" fmla="*/ 329 w 357"/>
                <a:gd name="T7" fmla="*/ 0 h 1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1335"/>
                <a:gd name="T14" fmla="*/ 357 w 357"/>
                <a:gd name="T15" fmla="*/ 1335 h 1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1335">
                  <a:moveTo>
                    <a:pt x="329" y="0"/>
                  </a:moveTo>
                  <a:cubicBezTo>
                    <a:pt x="357" y="910"/>
                    <a:pt x="0" y="1335"/>
                    <a:pt x="0" y="1335"/>
                  </a:cubicBezTo>
                  <a:cubicBezTo>
                    <a:pt x="0" y="1335"/>
                    <a:pt x="165" y="701"/>
                    <a:pt x="140" y="0"/>
                  </a:cubicBezTo>
                  <a:cubicBezTo>
                    <a:pt x="270" y="0"/>
                    <a:pt x="112" y="0"/>
                    <a:pt x="329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7" name="Freeform 43"/>
            <p:cNvSpPr>
              <a:spLocks noChangeArrowheads="1"/>
            </p:cNvSpPr>
            <p:nvPr/>
          </p:nvSpPr>
          <p:spPr bwMode="auto">
            <a:xfrm>
              <a:off x="741493" y="5959502"/>
              <a:ext cx="1284816" cy="4183856"/>
            </a:xfrm>
            <a:custGeom>
              <a:avLst/>
              <a:gdLst>
                <a:gd name="T0" fmla="*/ 414 w 414"/>
                <a:gd name="T1" fmla="*/ 1348 h 1348"/>
                <a:gd name="T2" fmla="*/ 0 w 414"/>
                <a:gd name="T3" fmla="*/ 0 h 1348"/>
                <a:gd name="T4" fmla="*/ 247 w 414"/>
                <a:gd name="T5" fmla="*/ 1348 h 1348"/>
                <a:gd name="T6" fmla="*/ 414 w 414"/>
                <a:gd name="T7" fmla="*/ 1348 h 1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4"/>
                <a:gd name="T13" fmla="*/ 0 h 1348"/>
                <a:gd name="T14" fmla="*/ 414 w 414"/>
                <a:gd name="T15" fmla="*/ 1348 h 1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4" h="1348">
                  <a:moveTo>
                    <a:pt x="414" y="1348"/>
                  </a:moveTo>
                  <a:cubicBezTo>
                    <a:pt x="414" y="579"/>
                    <a:pt x="0" y="0"/>
                    <a:pt x="0" y="0"/>
                  </a:cubicBezTo>
                  <a:cubicBezTo>
                    <a:pt x="0" y="0"/>
                    <a:pt x="247" y="695"/>
                    <a:pt x="247" y="1348"/>
                  </a:cubicBezTo>
                  <a:cubicBezTo>
                    <a:pt x="362" y="1348"/>
                    <a:pt x="222" y="1348"/>
                    <a:pt x="414" y="1348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8" name="Freeform 44"/>
            <p:cNvSpPr>
              <a:spLocks noChangeArrowheads="1"/>
            </p:cNvSpPr>
            <p:nvPr/>
          </p:nvSpPr>
          <p:spPr bwMode="auto">
            <a:xfrm>
              <a:off x="632565" y="6853230"/>
              <a:ext cx="670624" cy="3349185"/>
            </a:xfrm>
            <a:custGeom>
              <a:avLst/>
              <a:gdLst>
                <a:gd name="T0" fmla="*/ 196 w 216"/>
                <a:gd name="T1" fmla="*/ 1079 h 1079"/>
                <a:gd name="T2" fmla="*/ 0 w 216"/>
                <a:gd name="T3" fmla="*/ 0 h 1079"/>
                <a:gd name="T4" fmla="*/ 60 w 216"/>
                <a:gd name="T5" fmla="*/ 1079 h 1079"/>
                <a:gd name="T6" fmla="*/ 196 w 216"/>
                <a:gd name="T7" fmla="*/ 1079 h 10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"/>
                <a:gd name="T13" fmla="*/ 0 h 1079"/>
                <a:gd name="T14" fmla="*/ 216 w 216"/>
                <a:gd name="T15" fmla="*/ 1079 h 10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" h="1079">
                  <a:moveTo>
                    <a:pt x="196" y="1079"/>
                  </a:moveTo>
                  <a:cubicBezTo>
                    <a:pt x="216" y="424"/>
                    <a:pt x="0" y="0"/>
                    <a:pt x="0" y="0"/>
                  </a:cubicBezTo>
                  <a:cubicBezTo>
                    <a:pt x="0" y="0"/>
                    <a:pt x="77" y="574"/>
                    <a:pt x="60" y="1079"/>
                  </a:cubicBezTo>
                  <a:cubicBezTo>
                    <a:pt x="154" y="1079"/>
                    <a:pt x="39" y="1079"/>
                    <a:pt x="196" y="1079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384" name="TextBox 7"/>
          <p:cNvSpPr txBox="1">
            <a:spLocks noChangeArrowheads="1"/>
          </p:cNvSpPr>
          <p:nvPr/>
        </p:nvSpPr>
        <p:spPr bwMode="auto">
          <a:xfrm>
            <a:off x="5141563" y="6478597"/>
            <a:ext cx="2604137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汇报人：杨泽华</a:t>
            </a:r>
          </a:p>
        </p:txBody>
      </p:sp>
      <p:sp>
        <p:nvSpPr>
          <p:cNvPr id="385" name="矩形 384"/>
          <p:cNvSpPr/>
          <p:nvPr/>
        </p:nvSpPr>
        <p:spPr>
          <a:xfrm>
            <a:off x="7497259" y="5329612"/>
            <a:ext cx="2862888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——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项目验收汇报</a:t>
            </a:r>
            <a:endParaRPr lang="zh-CN" altLang="en-US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  <p:pic>
        <p:nvPicPr>
          <p:cNvPr id="2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920179"/>
            <a:ext cx="609600" cy="609600"/>
          </a:xfrm>
          <a:prstGeom prst="rect">
            <a:avLst/>
          </a:prstGeom>
        </p:spPr>
      </p:pic>
      <p:sp>
        <p:nvSpPr>
          <p:cNvPr id="388" name="TextBox 7">
            <a:extLst>
              <a:ext uri="{FF2B5EF4-FFF2-40B4-BE49-F238E27FC236}">
                <a16:creationId xmlns:a16="http://schemas.microsoft.com/office/drawing/2014/main" id="{6A1BF7EF-918E-4A24-8413-EF3094ECD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599" y="5920377"/>
            <a:ext cx="33606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第</a:t>
            </a:r>
            <a:r>
              <a:rPr lang="en-US" altLang="zh-CN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r>
              <a:rPr lang="zh-CN" altLang="en-US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小组 骆芃楚 黎嘉辉 玄曜铭</a:t>
            </a:r>
          </a:p>
        </p:txBody>
      </p:sp>
    </p:spTree>
    <p:extLst>
      <p:ext uri="{BB962C8B-B14F-4D97-AF65-F5344CB8AC3E}">
        <p14:creationId xmlns:p14="http://schemas.microsoft.com/office/powerpoint/2010/main" val="8176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" presetClass="entr" presetSubtype="4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81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60"/>
                                </p:stCondLst>
                                <p:childTnLst>
                                  <p:par>
                                    <p:cTn id="34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5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30"/>
                                </p:stCondLst>
                                <p:childTnLst>
                                  <p:par>
                                    <p:cTn id="39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86" grpId="0"/>
          <p:bldP spid="384" grpId="0"/>
          <p:bldP spid="385" grpId="0"/>
          <p:bldP spid="3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81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60"/>
                                </p:stCondLst>
                                <p:childTnLst>
                                  <p:par>
                                    <p:cTn id="34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5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30"/>
                                </p:stCondLst>
                                <p:childTnLst>
                                  <p:par>
                                    <p:cTn id="39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86" grpId="0"/>
          <p:bldP spid="384" grpId="0"/>
          <p:bldP spid="385" grpId="0"/>
          <p:bldP spid="38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74613" y="545557"/>
            <a:ext cx="436933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>
                <a:solidFill>
                  <a:schemeClr val="accent3"/>
                </a:solidFill>
              </a:rPr>
              <a:t>实现细节：推荐 </a:t>
            </a:r>
            <a:r>
              <a:rPr lang="en-US" altLang="zh-CN" sz="2800" dirty="0">
                <a:solidFill>
                  <a:schemeClr val="accent3"/>
                </a:solidFill>
              </a:rPr>
              <a:t>—— SVD++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A34211-1D71-4BDC-A72C-95EC99194163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F8AA5B8-A40D-4866-A2AB-D6DD08828678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534E481-EB44-4E84-A6CF-4466FA0A15DC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08">
                <a:extLst>
                  <a:ext uri="{FF2B5EF4-FFF2-40B4-BE49-F238E27FC236}">
                    <a16:creationId xmlns:a16="http://schemas.microsoft.com/office/drawing/2014/main" id="{BC520BED-C789-4786-BC66-34092E9E2EA3}"/>
                  </a:ext>
                </a:extLst>
              </p:cNvPr>
              <p:cNvSpPr txBox="1"/>
              <p:nvPr/>
            </p:nvSpPr>
            <p:spPr>
              <a:xfrm>
                <a:off x="1295733" y="1173247"/>
                <a:ext cx="9526130" cy="58405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8" tIns="45718" rIns="45718" bIns="45718" anchor="ctr">
                <a:spAutoFit/>
              </a:bodyPr>
              <a:lstStyle/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2800" dirty="0"/>
                  <a:t>基于用户的显式行为（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电影评分</a:t>
                </a:r>
                <a:r>
                  <a:rPr lang="zh-CN" altLang="en-US" sz="2800" dirty="0"/>
                  <a:t>）和隐式行为（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点击</a:t>
                </a:r>
                <a:r>
                  <a:rPr lang="en-US" altLang="zh-CN" sz="2800" dirty="0">
                    <a:solidFill>
                      <a:schemeClr val="accent1"/>
                    </a:solidFill>
                  </a:rPr>
                  <a:t>\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收藏</a:t>
                </a:r>
                <a:r>
                  <a:rPr lang="zh-CN" altLang="en-US" sz="2800" dirty="0"/>
                  <a:t>），对用户评分矩阵进行补全，从而进行推荐。</a:t>
                </a:r>
              </a:p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en-US" altLang="zh-CN" sz="2800" dirty="0"/>
                  <a:t>SVD++</a:t>
                </a:r>
                <a:r>
                  <a:rPr lang="zh-CN" altLang="en-US" sz="2800" dirty="0"/>
                  <a:t>预测公式：</a:t>
                </a:r>
                <a:endParaRPr lang="en-US" altLang="zh-CN" sz="2800" dirty="0"/>
              </a:p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endParaRPr lang="en-US" altLang="zh-CN" sz="2800" dirty="0"/>
              </a:p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endParaRPr lang="zh-CN" altLang="en-US" sz="2800" dirty="0"/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endParaRPr lang="zh-CN" altLang="en-US" sz="2800" dirty="0"/>
              </a:p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2800" dirty="0"/>
                  <a:t> 𝜇 代表总平均值，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800" dirty="0"/>
                  <a:t>代表用户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的属性值，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代表电影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的属性值，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2800" dirty="0"/>
                  <a:t>代表用户</a:t>
                </a:r>
                <a:r>
                  <a:rPr lang="en-US" altLang="zh-CN" sz="2800" dirty="0"/>
                  <a:t>u</a:t>
                </a:r>
                <a:r>
                  <a:rPr lang="zh-CN" altLang="en-US" sz="2800" dirty="0"/>
                  <a:t>的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行为记录</a:t>
                </a:r>
                <a:r>
                  <a:rPr lang="zh-CN" altLang="en-US" sz="28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隐藏的反应了用户的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喜好偏置</a:t>
                </a:r>
                <a:r>
                  <a:rPr lang="zh-CN" altLang="en-US" sz="2800" dirty="0"/>
                  <a:t>。</a:t>
                </a:r>
              </a:p>
            </p:txBody>
          </p:sp>
        </mc:Choice>
        <mc:Fallback xmlns="">
          <p:sp>
            <p:nvSpPr>
              <p:cNvPr id="15" name="Shape 708">
                <a:extLst>
                  <a:ext uri="{FF2B5EF4-FFF2-40B4-BE49-F238E27FC236}">
                    <a16:creationId xmlns:a16="http://schemas.microsoft.com/office/drawing/2014/main" id="{BC520BED-C789-4786-BC66-34092E9E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33" y="1173247"/>
                <a:ext cx="9526130" cy="5840506"/>
              </a:xfrm>
              <a:prstGeom prst="rect">
                <a:avLst/>
              </a:prstGeom>
              <a:blipFill>
                <a:blip r:embed="rId2"/>
                <a:stretch>
                  <a:fillRect l="-1729" r="-1472" b="-22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31545193706_.pic.jpg" descr="31545193706_.pic.jpg">
            <a:extLst>
              <a:ext uri="{FF2B5EF4-FFF2-40B4-BE49-F238E27FC236}">
                <a16:creationId xmlns:a16="http://schemas.microsoft.com/office/drawing/2014/main" id="{B7FA29CD-EE5F-448D-8705-B1C74F4E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023" y="3490249"/>
            <a:ext cx="6159500" cy="1206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51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268759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 推荐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sp>
        <p:nvSpPr>
          <p:cNvPr id="2" name="Shape 964">
            <a:extLst>
              <a:ext uri="{FF2B5EF4-FFF2-40B4-BE49-F238E27FC236}">
                <a16:creationId xmlns:a16="http://schemas.microsoft.com/office/drawing/2014/main" id="{F2928DCA-8363-4071-B48A-99A0F01EA584}"/>
              </a:ext>
            </a:extLst>
          </p:cNvPr>
          <p:cNvSpPr txBox="1">
            <a:spLocks/>
          </p:cNvSpPr>
          <p:nvPr/>
        </p:nvSpPr>
        <p:spPr>
          <a:xfrm>
            <a:off x="10882745" y="540328"/>
            <a:ext cx="153300" cy="2057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0000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E53713C-1C26-4601-8971-5A3CA9FA819F}"/>
              </a:ext>
            </a:extLst>
          </p:cNvPr>
          <p:cNvGrpSpPr/>
          <p:nvPr/>
        </p:nvGrpSpPr>
        <p:grpSpPr>
          <a:xfrm>
            <a:off x="7397946" y="0"/>
            <a:ext cx="3274824" cy="7216613"/>
            <a:chOff x="7769126" y="428597"/>
            <a:chExt cx="2895980" cy="6716117"/>
          </a:xfrm>
        </p:grpSpPr>
        <p:pic>
          <p:nvPicPr>
            <p:cNvPr id="3" name="Pixel 2.png" descr="Pixel 2.png">
              <a:extLst>
                <a:ext uri="{FF2B5EF4-FFF2-40B4-BE49-F238E27FC236}">
                  <a16:creationId xmlns:a16="http://schemas.microsoft.com/office/drawing/2014/main" id="{52A047B3-44AB-4819-A8DC-206F92A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769126" y="428597"/>
              <a:ext cx="2895980" cy="6716117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B826AA5-DFD5-42DC-AED2-383564828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534" y="1088756"/>
              <a:ext cx="2646065" cy="5219424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9CB848-F34E-4C7B-AA17-3A7B8EA10B7E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43F8EF8-DABD-4162-A917-D9C9FD79B23C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FDC72DE-F71F-4790-BC9F-18E8C49C8A8B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0723172-B44D-4301-A4DF-A44F47A98BE4}"/>
              </a:ext>
            </a:extLst>
          </p:cNvPr>
          <p:cNvSpPr/>
          <p:nvPr/>
        </p:nvSpPr>
        <p:spPr>
          <a:xfrm>
            <a:off x="7630075" y="1662209"/>
            <a:ext cx="2514477" cy="11620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C1EE935-471E-4A76-B59D-B5EDBCB2CE14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261023" y="2063982"/>
            <a:ext cx="4369052" cy="1792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708">
            <a:extLst>
              <a:ext uri="{FF2B5EF4-FFF2-40B4-BE49-F238E27FC236}">
                <a16:creationId xmlns:a16="http://schemas.microsoft.com/office/drawing/2014/main" id="{04F54484-43BC-4B9E-887F-4AF55A748BB6}"/>
              </a:ext>
            </a:extLst>
          </p:cNvPr>
          <p:cNvSpPr txBox="1"/>
          <p:nvPr/>
        </p:nvSpPr>
        <p:spPr>
          <a:xfrm>
            <a:off x="1114546" y="1710638"/>
            <a:ext cx="6186572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>
                <a:solidFill>
                  <a:schemeClr val="accent1"/>
                </a:solidFill>
              </a:rPr>
              <a:t>个性化推荐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E27B22-4E40-4976-B4D1-ED9B84A14F29}"/>
              </a:ext>
            </a:extLst>
          </p:cNvPr>
          <p:cNvSpPr/>
          <p:nvPr/>
        </p:nvSpPr>
        <p:spPr>
          <a:xfrm>
            <a:off x="7511489" y="4042559"/>
            <a:ext cx="2992216" cy="166199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71B133D-4B23-45D3-9A07-85EB889575A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00217" y="2980827"/>
            <a:ext cx="4511272" cy="189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708">
            <a:extLst>
              <a:ext uri="{FF2B5EF4-FFF2-40B4-BE49-F238E27FC236}">
                <a16:creationId xmlns:a16="http://schemas.microsoft.com/office/drawing/2014/main" id="{E1B0B19C-29E1-412B-B0B5-6FBB5CE27CF7}"/>
              </a:ext>
            </a:extLst>
          </p:cNvPr>
          <p:cNvSpPr txBox="1"/>
          <p:nvPr/>
        </p:nvSpPr>
        <p:spPr>
          <a:xfrm>
            <a:off x="1211374" y="2569904"/>
            <a:ext cx="6186572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热映推荐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27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188769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收藏与关注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C1943-E4E9-4981-95E3-3EFDCF862773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0582A4B-2770-4132-9E4C-5CACBE30EE35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5F6438A-0B97-465F-B7A5-8873C44381A3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40A767-EEA1-4B7B-AA81-41A7C589F65B}"/>
              </a:ext>
            </a:extLst>
          </p:cNvPr>
          <p:cNvGrpSpPr/>
          <p:nvPr/>
        </p:nvGrpSpPr>
        <p:grpSpPr>
          <a:xfrm>
            <a:off x="3098728" y="-212461"/>
            <a:ext cx="3759370" cy="7445111"/>
            <a:chOff x="5421263" y="587092"/>
            <a:chExt cx="3238518" cy="641360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A2FDB18-7204-49B3-AA5F-F41D195B1E7C}"/>
                </a:ext>
              </a:extLst>
            </p:cNvPr>
            <p:cNvGrpSpPr/>
            <p:nvPr/>
          </p:nvGrpSpPr>
          <p:grpSpPr>
            <a:xfrm>
              <a:off x="5421263" y="587092"/>
              <a:ext cx="3238518" cy="6413607"/>
              <a:chOff x="7797527" y="540328"/>
              <a:chExt cx="3238518" cy="6260081"/>
            </a:xfrm>
          </p:grpSpPr>
          <p:sp>
            <p:nvSpPr>
              <p:cNvPr id="2" name="Shape 964">
                <a:extLst>
                  <a:ext uri="{FF2B5EF4-FFF2-40B4-BE49-F238E27FC236}">
                    <a16:creationId xmlns:a16="http://schemas.microsoft.com/office/drawing/2014/main" id="{F2928DCA-8363-4071-B48A-99A0F01E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2745" y="540328"/>
                <a:ext cx="153300" cy="205739"/>
              </a:xfrm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anchor="t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00" kern="1200">
                    <a:solidFill>
                      <a:srgbClr val="000000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lvl1pPr>
                <a:lvl2pPr marL="639763" indent="-182563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638" indent="-554038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fld id="{86CB4B4D-7CA3-9044-876B-883B54F8677D}" type="slidenum">
                  <a:rPr lang="en-US" altLang="zh-CN" smtClean="0"/>
                  <a:pPr/>
                  <a:t>12</a:t>
                </a:fld>
                <a:endParaRPr lang="en-US" altLang="zh-CN"/>
              </a:p>
            </p:txBody>
          </p:sp>
          <p:pic>
            <p:nvPicPr>
              <p:cNvPr id="30" name="Pixel 2.png" descr="Pixel 2.png">
                <a:extLst>
                  <a:ext uri="{FF2B5EF4-FFF2-40B4-BE49-F238E27FC236}">
                    <a16:creationId xmlns:a16="http://schemas.microsoft.com/office/drawing/2014/main" id="{BB16DEC9-A57F-45D8-BEB1-D1944760C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797527" y="736003"/>
                <a:ext cx="2664296" cy="6064406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355600" rotWithShape="0">
                  <a:srgbClr val="000000">
                    <a:alpha val="75000"/>
                  </a:srgbClr>
                </a:outerShdw>
              </a:effectLst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5ABBC6B-D9B2-40DD-B9AD-DA3DA5FB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279" y="1456085"/>
              <a:ext cx="2354290" cy="4708579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988491-9487-4B98-8B16-7AC81BFCEDD3}"/>
              </a:ext>
            </a:extLst>
          </p:cNvPr>
          <p:cNvGrpSpPr/>
          <p:nvPr/>
        </p:nvGrpSpPr>
        <p:grpSpPr>
          <a:xfrm>
            <a:off x="9235921" y="-21661"/>
            <a:ext cx="3092796" cy="7212395"/>
            <a:chOff x="2543195" y="1262292"/>
            <a:chExt cx="2664296" cy="6213133"/>
          </a:xfrm>
        </p:grpSpPr>
        <p:pic>
          <p:nvPicPr>
            <p:cNvPr id="19" name="Pixel 2.png" descr="Pixel 2.png">
              <a:extLst>
                <a:ext uri="{FF2B5EF4-FFF2-40B4-BE49-F238E27FC236}">
                  <a16:creationId xmlns:a16="http://schemas.microsoft.com/office/drawing/2014/main" id="{E0A3375D-C414-4545-935D-BBFCBECC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43195" y="1262292"/>
              <a:ext cx="2664296" cy="6213133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6168B7-6FE7-4F2C-AEF4-876FF6CA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71" y="1943114"/>
              <a:ext cx="2348774" cy="469754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14092DC-D2D1-4282-BD3A-8554FBCEE109}"/>
              </a:ext>
            </a:extLst>
          </p:cNvPr>
          <p:cNvGrpSpPr/>
          <p:nvPr/>
        </p:nvGrpSpPr>
        <p:grpSpPr>
          <a:xfrm>
            <a:off x="6160672" y="-194592"/>
            <a:ext cx="3930647" cy="7427242"/>
            <a:chOff x="6160672" y="-194592"/>
            <a:chExt cx="3930647" cy="742724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CB98960-363C-4863-8C60-4F4A749B90F3}"/>
                </a:ext>
              </a:extLst>
            </p:cNvPr>
            <p:cNvGrpSpPr/>
            <p:nvPr/>
          </p:nvGrpSpPr>
          <p:grpSpPr>
            <a:xfrm>
              <a:off x="6160672" y="-194592"/>
              <a:ext cx="3930647" cy="7427242"/>
              <a:chOff x="2147975" y="687159"/>
              <a:chExt cx="3377160" cy="6381388"/>
            </a:xfrm>
          </p:grpSpPr>
          <p:pic>
            <p:nvPicPr>
              <p:cNvPr id="25" name="Pixel 2.png" descr="Pixel 2.png">
                <a:extLst>
                  <a:ext uri="{FF2B5EF4-FFF2-40B4-BE49-F238E27FC236}">
                    <a16:creationId xmlns:a16="http://schemas.microsoft.com/office/drawing/2014/main" id="{0D208D3D-BCA3-4AA8-8445-68AF0A68D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147975" y="855414"/>
                <a:ext cx="2664296" cy="6213133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355600" rotWithShape="0">
                  <a:srgbClr val="000000">
                    <a:alpha val="75000"/>
                  </a:srgbClr>
                </a:outerShdw>
              </a:effectLst>
            </p:spPr>
          </p:pic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25FD35F-0D17-48C5-8DA1-E98CC5F42C8A}"/>
                  </a:ext>
                </a:extLst>
              </p:cNvPr>
              <p:cNvGrpSpPr/>
              <p:nvPr/>
            </p:nvGrpSpPr>
            <p:grpSpPr>
              <a:xfrm>
                <a:off x="4004421" y="687159"/>
                <a:ext cx="1520714" cy="362659"/>
                <a:chOff x="10882745" y="383408"/>
                <a:chExt cx="1520714" cy="362659"/>
              </a:xfrm>
            </p:grpSpPr>
            <p:sp>
              <p:nvSpPr>
                <p:cNvPr id="22" name="Shape 964">
                  <a:extLst>
                    <a:ext uri="{FF2B5EF4-FFF2-40B4-BE49-F238E27FC236}">
                      <a16:creationId xmlns:a16="http://schemas.microsoft.com/office/drawing/2014/main" id="{A3383754-2305-44DC-8919-1154E0D905A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82745" y="540328"/>
                  <a:ext cx="153300" cy="205739"/>
                </a:xfrm>
                <a:prstGeom prst="rect">
                  <a:avLst/>
                </a:prstGeom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anchor="t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700" kern="1200">
                      <a:solidFill>
                        <a:srgbClr val="000000"/>
                      </a:solidFill>
                      <a:latin typeface="PingFang SC Semibold"/>
                      <a:ea typeface="PingFang SC Semibold"/>
                      <a:cs typeface="PingFang SC Semibold"/>
                      <a:sym typeface="PingFang SC Semibold"/>
                    </a:defRPr>
                  </a:lvl1pPr>
                  <a:lvl2pPr marL="639763" indent="-182563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638" indent="-55403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fld id="{86CB4B4D-7CA3-9044-876B-883B54F8677D}" type="slidenum">
                    <a:rPr lang="en-US" altLang="zh-CN" smtClean="0"/>
                    <a:pPr/>
                    <a:t>12</a:t>
                  </a:fld>
                  <a:endParaRPr lang="en-US" altLang="zh-CN"/>
                </a:p>
              </p:txBody>
            </p:sp>
            <p:sp>
              <p:nvSpPr>
                <p:cNvPr id="23" name="Shape 964">
                  <a:extLst>
                    <a:ext uri="{FF2B5EF4-FFF2-40B4-BE49-F238E27FC236}">
                      <a16:creationId xmlns:a16="http://schemas.microsoft.com/office/drawing/2014/main" id="{50064941-75BE-4478-B39D-61A830C365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43377" y="383408"/>
                  <a:ext cx="160082" cy="205739"/>
                </a:xfrm>
                <a:prstGeom prst="rect">
                  <a:avLst/>
                </a:prstGeom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anchor="t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700" kern="1200">
                      <a:solidFill>
                        <a:srgbClr val="000000"/>
                      </a:solidFill>
                      <a:latin typeface="PingFang SC Semibold"/>
                      <a:ea typeface="PingFang SC Semibold"/>
                      <a:cs typeface="PingFang SC Semibold"/>
                      <a:sym typeface="PingFang SC Semibold"/>
                    </a:defRPr>
                  </a:lvl1pPr>
                  <a:lvl2pPr marL="639763" indent="-182563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282700" indent="-3683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925638" indent="-554038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568575" indent="-739775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fld id="{86CB4B4D-7CA3-9044-876B-883B54F8677D}" type="slidenum">
                    <a:rPr lang="en-US" altLang="zh-CN" smtClean="0"/>
                    <a:pPr/>
                    <a:t>12</a:t>
                  </a:fld>
                  <a:endParaRPr lang="en-US" altLang="zh-CN"/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E111F1C-8FEB-4556-98E9-12AC7A5FE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281" y="794884"/>
              <a:ext cx="2756500" cy="5513000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2B6FC0E-55CE-4053-B486-610A094DBA40}"/>
              </a:ext>
            </a:extLst>
          </p:cNvPr>
          <p:cNvSpPr/>
          <p:nvPr/>
        </p:nvSpPr>
        <p:spPr>
          <a:xfrm>
            <a:off x="3278134" y="970496"/>
            <a:ext cx="752690" cy="3125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AEB8EF-A5F0-441F-8155-4165525C1BA2}"/>
              </a:ext>
            </a:extLst>
          </p:cNvPr>
          <p:cNvSpPr/>
          <p:nvPr/>
        </p:nvSpPr>
        <p:spPr>
          <a:xfrm>
            <a:off x="6322531" y="979364"/>
            <a:ext cx="752690" cy="3125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D1F4A76-D84B-4EE4-A4E7-88EB4581DCC0}"/>
              </a:ext>
            </a:extLst>
          </p:cNvPr>
          <p:cNvSpPr/>
          <p:nvPr/>
        </p:nvSpPr>
        <p:spPr>
          <a:xfrm>
            <a:off x="9383676" y="933233"/>
            <a:ext cx="563887" cy="3275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9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2605838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实现细节：收藏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C1943-E4E9-4981-95E3-3EFDCF862773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0582A4B-2770-4132-9E4C-5CACBE30EE35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5F6438A-0B97-465F-B7A5-8873C44381A3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73377B-4F07-46FF-8343-B74700701EE4}"/>
              </a:ext>
            </a:extLst>
          </p:cNvPr>
          <p:cNvGrpSpPr/>
          <p:nvPr/>
        </p:nvGrpSpPr>
        <p:grpSpPr>
          <a:xfrm>
            <a:off x="8301583" y="0"/>
            <a:ext cx="3092796" cy="7212395"/>
            <a:chOff x="3098728" y="20255"/>
            <a:chExt cx="3092796" cy="7212395"/>
          </a:xfrm>
        </p:grpSpPr>
        <p:pic>
          <p:nvPicPr>
            <p:cNvPr id="33" name="Pixel 2.png" descr="Pixel 2.png">
              <a:extLst>
                <a:ext uri="{FF2B5EF4-FFF2-40B4-BE49-F238E27FC236}">
                  <a16:creationId xmlns:a16="http://schemas.microsoft.com/office/drawing/2014/main" id="{CBBA6790-947A-423B-B275-4CE66437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98728" y="20255"/>
              <a:ext cx="3092796" cy="7212395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AA2BA1B-61DC-453A-A6CA-3120586E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629" y="813623"/>
              <a:ext cx="2772112" cy="5544224"/>
            </a:xfrm>
            <a:prstGeom prst="rect">
              <a:avLst/>
            </a:prstGeom>
          </p:spPr>
        </p:pic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7FFD28E0-3421-429B-BE3E-8A97A9C5318B}"/>
              </a:ext>
            </a:extLst>
          </p:cNvPr>
          <p:cNvSpPr/>
          <p:nvPr/>
        </p:nvSpPr>
        <p:spPr>
          <a:xfrm>
            <a:off x="9525719" y="4048373"/>
            <a:ext cx="648072" cy="3838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MH_Title_2">
            <a:extLst>
              <a:ext uri="{FF2B5EF4-FFF2-40B4-BE49-F238E27FC236}">
                <a16:creationId xmlns:a16="http://schemas.microsoft.com/office/drawing/2014/main" id="{8CB8E28A-A750-4E36-ABAB-440E3AF5C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037007" y="3531571"/>
            <a:ext cx="1392368" cy="1392368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服务器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B4CB4F-62EE-42BE-A655-317D2255B568}"/>
              </a:ext>
            </a:extLst>
          </p:cNvPr>
          <p:cNvCxnSpPr>
            <a:cxnSpLocks/>
            <a:stCxn id="35" idx="1"/>
            <a:endCxn id="36" idx="2"/>
          </p:cNvCxnSpPr>
          <p:nvPr/>
        </p:nvCxnSpPr>
        <p:spPr>
          <a:xfrm flipH="1" flipV="1">
            <a:off x="6429375" y="4227755"/>
            <a:ext cx="3096344" cy="12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BDA93AE-733C-4221-B9F6-957C746EB953}"/>
              </a:ext>
            </a:extLst>
          </p:cNvPr>
          <p:cNvCxnSpPr>
            <a:cxnSpLocks/>
            <a:stCxn id="36" idx="6"/>
            <a:endCxn id="44" idx="3"/>
          </p:cNvCxnSpPr>
          <p:nvPr/>
        </p:nvCxnSpPr>
        <p:spPr>
          <a:xfrm flipH="1">
            <a:off x="2897350" y="4227755"/>
            <a:ext cx="213965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DBA64963-C431-4003-97E1-F8CA3685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1" y="1359066"/>
            <a:ext cx="2192629" cy="57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2605838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实现细节：关注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C1943-E4E9-4981-95E3-3EFDCF862773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0582A4B-2770-4132-9E4C-5CACBE30EE35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5F6438A-0B97-465F-B7A5-8873C44381A3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Pixel 2.png" descr="Pixel 2.png">
            <a:extLst>
              <a:ext uri="{FF2B5EF4-FFF2-40B4-BE49-F238E27FC236}">
                <a16:creationId xmlns:a16="http://schemas.microsoft.com/office/drawing/2014/main" id="{CBBA6790-947A-423B-B275-4CE66437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1583" y="0"/>
            <a:ext cx="3092796" cy="721239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73F7F2-2B0E-4816-9D3D-06F5017B5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47" y="781166"/>
            <a:ext cx="2760186" cy="55203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FFD28E0-3421-429B-BE3E-8A97A9C5318B}"/>
              </a:ext>
            </a:extLst>
          </p:cNvPr>
          <p:cNvSpPr/>
          <p:nvPr/>
        </p:nvSpPr>
        <p:spPr>
          <a:xfrm>
            <a:off x="9390719" y="3449907"/>
            <a:ext cx="927088" cy="454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MH_Title_2">
            <a:extLst>
              <a:ext uri="{FF2B5EF4-FFF2-40B4-BE49-F238E27FC236}">
                <a16:creationId xmlns:a16="http://schemas.microsoft.com/office/drawing/2014/main" id="{8CB8E28A-A750-4E36-ABAB-440E3AF5C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493271" y="2980947"/>
            <a:ext cx="1392368" cy="1392368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服务器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B4CB4F-62EE-42BE-A655-317D2255B568}"/>
              </a:ext>
            </a:extLst>
          </p:cNvPr>
          <p:cNvCxnSpPr>
            <a:cxnSpLocks/>
            <a:stCxn id="35" idx="1"/>
            <a:endCxn id="36" idx="2"/>
          </p:cNvCxnSpPr>
          <p:nvPr/>
        </p:nvCxnSpPr>
        <p:spPr>
          <a:xfrm flipH="1" flipV="1">
            <a:off x="6885639" y="3677131"/>
            <a:ext cx="250508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BDA93AE-733C-4221-B9F6-957C746EB953}"/>
              </a:ext>
            </a:extLst>
          </p:cNvPr>
          <p:cNvCxnSpPr>
            <a:cxnSpLocks/>
            <a:stCxn id="36" idx="6"/>
            <a:endCxn id="7" idx="3"/>
          </p:cNvCxnSpPr>
          <p:nvPr/>
        </p:nvCxnSpPr>
        <p:spPr>
          <a:xfrm flipH="1">
            <a:off x="3777789" y="3677131"/>
            <a:ext cx="171548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DF12F62-5B17-4A9B-981A-6F94080D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81" y="2050354"/>
            <a:ext cx="3404008" cy="3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332398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实现细节：登录注册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71BF5B-1CFF-4EFC-84C3-4212500381FC}"/>
              </a:ext>
            </a:extLst>
          </p:cNvPr>
          <p:cNvGrpSpPr/>
          <p:nvPr/>
        </p:nvGrpSpPr>
        <p:grpSpPr>
          <a:xfrm>
            <a:off x="5876045" y="-18457"/>
            <a:ext cx="3083685" cy="7224285"/>
            <a:chOff x="3348820" y="390584"/>
            <a:chExt cx="2360476" cy="5529991"/>
          </a:xfrm>
        </p:grpSpPr>
        <p:pic>
          <p:nvPicPr>
            <p:cNvPr id="3" name="Pixel 2.png" descr="Pixel 2.png">
              <a:extLst>
                <a:ext uri="{FF2B5EF4-FFF2-40B4-BE49-F238E27FC236}">
                  <a16:creationId xmlns:a16="http://schemas.microsoft.com/office/drawing/2014/main" id="{52A047B3-44AB-4819-A8DC-206F92A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48820" y="390584"/>
              <a:ext cx="2360476" cy="5529991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BFFB2C5-B861-450A-B538-629377BE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786" y="1049292"/>
              <a:ext cx="2068544" cy="4137087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5C7369-A0A2-4DF4-A58C-0ECAA4F5FB86}"/>
              </a:ext>
            </a:extLst>
          </p:cNvPr>
          <p:cNvGrpSpPr/>
          <p:nvPr/>
        </p:nvGrpSpPr>
        <p:grpSpPr>
          <a:xfrm>
            <a:off x="9021663" y="-9467"/>
            <a:ext cx="3083685" cy="7242117"/>
            <a:chOff x="7725519" y="587092"/>
            <a:chExt cx="2360476" cy="5529991"/>
          </a:xfrm>
        </p:grpSpPr>
        <p:pic>
          <p:nvPicPr>
            <p:cNvPr id="16" name="Pixel 2.png" descr="Pixel 2.png">
              <a:extLst>
                <a:ext uri="{FF2B5EF4-FFF2-40B4-BE49-F238E27FC236}">
                  <a16:creationId xmlns:a16="http://schemas.microsoft.com/office/drawing/2014/main" id="{EE1B6332-536F-4B53-9AB3-166CD430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725519" y="587092"/>
              <a:ext cx="2360476" cy="5529991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14AE58-F9DA-49B7-81F0-5655A674A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4035" y="1174374"/>
              <a:ext cx="2156036" cy="4309262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B560F62-0B43-4323-B5BA-BD63832D7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5" y="1423227"/>
            <a:ext cx="3656144" cy="52602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0346B3C-BE87-4382-B84C-F266EABC5550}"/>
              </a:ext>
            </a:extLst>
          </p:cNvPr>
          <p:cNvSpPr/>
          <p:nvPr/>
        </p:nvSpPr>
        <p:spPr>
          <a:xfrm>
            <a:off x="10893871" y="4048373"/>
            <a:ext cx="576064" cy="38458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MH_Title_2">
            <a:extLst>
              <a:ext uri="{FF2B5EF4-FFF2-40B4-BE49-F238E27FC236}">
                <a16:creationId xmlns:a16="http://schemas.microsoft.com/office/drawing/2014/main" id="{1F8034CC-8367-42DF-AA71-CBF3DB2B34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76266" y="3544377"/>
            <a:ext cx="1392368" cy="1392368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E400E2-FB9E-4BCF-9F29-CEC9F0739BD3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5668634" y="4240561"/>
            <a:ext cx="5225237" cy="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2876EED-6C84-43B9-B9C3-8C0C386E598B}"/>
              </a:ext>
            </a:extLst>
          </p:cNvPr>
          <p:cNvCxnSpPr>
            <a:cxnSpLocks/>
            <a:stCxn id="18" idx="6"/>
          </p:cNvCxnSpPr>
          <p:nvPr/>
        </p:nvCxnSpPr>
        <p:spPr>
          <a:xfrm flipH="1">
            <a:off x="3666210" y="4240561"/>
            <a:ext cx="6100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2605838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实现细节：搜索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sp>
        <p:nvSpPr>
          <p:cNvPr id="2" name="Shape 964">
            <a:extLst>
              <a:ext uri="{FF2B5EF4-FFF2-40B4-BE49-F238E27FC236}">
                <a16:creationId xmlns:a16="http://schemas.microsoft.com/office/drawing/2014/main" id="{F2928DCA-8363-4071-B48A-99A0F01EA584}"/>
              </a:ext>
            </a:extLst>
          </p:cNvPr>
          <p:cNvSpPr txBox="1">
            <a:spLocks/>
          </p:cNvSpPr>
          <p:nvPr/>
        </p:nvSpPr>
        <p:spPr>
          <a:xfrm>
            <a:off x="9626485" y="484222"/>
            <a:ext cx="153300" cy="2057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0000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16</a:t>
            </a:fld>
            <a:endParaRPr lang="en-US" altLang="zh-CN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9CB848-F34E-4C7B-AA17-3A7B8EA10B7E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43F8EF8-DABD-4162-A917-D9C9FD79B23C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FDC72DE-F71F-4790-BC9F-18E8C49C8A8B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0723172-B44D-4301-A4DF-A44F47A98BE4}"/>
              </a:ext>
            </a:extLst>
          </p:cNvPr>
          <p:cNvSpPr/>
          <p:nvPr/>
        </p:nvSpPr>
        <p:spPr>
          <a:xfrm>
            <a:off x="5898619" y="1637507"/>
            <a:ext cx="194421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Shape 708">
            <a:extLst>
              <a:ext uri="{FF2B5EF4-FFF2-40B4-BE49-F238E27FC236}">
                <a16:creationId xmlns:a16="http://schemas.microsoft.com/office/drawing/2014/main" id="{04F54484-43BC-4B9E-887F-4AF55A748BB6}"/>
              </a:ext>
            </a:extLst>
          </p:cNvPr>
          <p:cNvSpPr txBox="1"/>
          <p:nvPr/>
        </p:nvSpPr>
        <p:spPr>
          <a:xfrm>
            <a:off x="1004098" y="1693613"/>
            <a:ext cx="6186572" cy="13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按名称</a:t>
            </a:r>
            <a:endParaRPr lang="en-US" altLang="zh-CN" sz="2800" dirty="0"/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按类别</a:t>
            </a:r>
            <a:endParaRPr sz="28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E7BB99-41BF-473D-98D5-4DC657E7A8C4}"/>
              </a:ext>
            </a:extLst>
          </p:cNvPr>
          <p:cNvGrpSpPr/>
          <p:nvPr/>
        </p:nvGrpSpPr>
        <p:grpSpPr>
          <a:xfrm>
            <a:off x="8205169" y="-20001"/>
            <a:ext cx="3109031" cy="7264980"/>
            <a:chOff x="3666294" y="1337852"/>
            <a:chExt cx="2619065" cy="6064406"/>
          </a:xfrm>
        </p:grpSpPr>
        <p:pic>
          <p:nvPicPr>
            <p:cNvPr id="22" name="Pixel 2.png" descr="Pixel 2.png">
              <a:extLst>
                <a:ext uri="{FF2B5EF4-FFF2-40B4-BE49-F238E27FC236}">
                  <a16:creationId xmlns:a16="http://schemas.microsoft.com/office/drawing/2014/main" id="{20CEE7BA-D487-46D1-A85D-DF4C29D8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66294" y="1337852"/>
              <a:ext cx="2619065" cy="6064406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3D6F37C-653B-4DA7-8563-55F8018F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84" y="2032149"/>
              <a:ext cx="2302515" cy="46050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AB5C9E-CD41-47E6-95B1-C113F86442CB}"/>
              </a:ext>
            </a:extLst>
          </p:cNvPr>
          <p:cNvGrpSpPr/>
          <p:nvPr/>
        </p:nvGrpSpPr>
        <p:grpSpPr>
          <a:xfrm>
            <a:off x="5007162" y="-1"/>
            <a:ext cx="3068307" cy="7298171"/>
            <a:chOff x="6840654" y="608596"/>
            <a:chExt cx="2549606" cy="6064406"/>
          </a:xfrm>
        </p:grpSpPr>
        <p:pic>
          <p:nvPicPr>
            <p:cNvPr id="3" name="Pixel 2.png" descr="Pixel 2.png">
              <a:extLst>
                <a:ext uri="{FF2B5EF4-FFF2-40B4-BE49-F238E27FC236}">
                  <a16:creationId xmlns:a16="http://schemas.microsoft.com/office/drawing/2014/main" id="{52A047B3-44AB-4819-A8DC-206F92A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40654" y="608596"/>
              <a:ext cx="2549606" cy="6064406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10BB967-D4BD-4C99-B164-E36EC22E9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28" y="1283075"/>
              <a:ext cx="2312424" cy="4624846"/>
            </a:xfrm>
            <a:prstGeom prst="rect">
              <a:avLst/>
            </a:prstGeom>
          </p:spPr>
        </p:pic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C1EE935-471E-4A76-B59D-B5EDBCB2CE14}"/>
              </a:ext>
            </a:extLst>
          </p:cNvPr>
          <p:cNvCxnSpPr>
            <a:cxnSpLocks/>
          </p:cNvCxnSpPr>
          <p:nvPr/>
        </p:nvCxnSpPr>
        <p:spPr>
          <a:xfrm flipH="1">
            <a:off x="2422479" y="1617620"/>
            <a:ext cx="3214808" cy="774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4388BDE-0B3E-484C-9036-AA0E469F9D0B}"/>
              </a:ext>
            </a:extLst>
          </p:cNvPr>
          <p:cNvSpPr/>
          <p:nvPr/>
        </p:nvSpPr>
        <p:spPr>
          <a:xfrm>
            <a:off x="5637287" y="1384076"/>
            <a:ext cx="2006945" cy="25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CC532C-305E-403A-B76E-6361D70AB748}"/>
              </a:ext>
            </a:extLst>
          </p:cNvPr>
          <p:cNvSpPr/>
          <p:nvPr/>
        </p:nvSpPr>
        <p:spPr>
          <a:xfrm>
            <a:off x="8756211" y="1360266"/>
            <a:ext cx="2006945" cy="253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Shape 708">
            <a:extLst>
              <a:ext uri="{FF2B5EF4-FFF2-40B4-BE49-F238E27FC236}">
                <a16:creationId xmlns:a16="http://schemas.microsoft.com/office/drawing/2014/main" id="{6BB24334-38C7-4D49-B1C2-CB4B40FBF58C}"/>
              </a:ext>
            </a:extLst>
          </p:cNvPr>
          <p:cNvSpPr txBox="1"/>
          <p:nvPr/>
        </p:nvSpPr>
        <p:spPr>
          <a:xfrm>
            <a:off x="893859" y="3916273"/>
            <a:ext cx="1863108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模糊匹配</a:t>
            </a:r>
            <a:endParaRPr sz="28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356147F-FB55-4EA7-973D-3B8AB7D4CD5C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2756967" y="1486982"/>
            <a:ext cx="5999244" cy="27642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4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 animBg="1"/>
      <p:bldP spid="19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377923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产品测试 </a:t>
            </a:r>
            <a:r>
              <a:rPr lang="en-US" altLang="zh-CN" dirty="0">
                <a:solidFill>
                  <a:schemeClr val="accent3"/>
                </a:solidFill>
              </a:rPr>
              <a:t>—— </a:t>
            </a:r>
            <a:r>
              <a:rPr lang="zh-CN" altLang="en-US" dirty="0">
                <a:solidFill>
                  <a:schemeClr val="accent3"/>
                </a:solidFill>
              </a:rPr>
              <a:t>手工测试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 descr="https://timgsa.baidu.com/timg?image&amp;quality=80&amp;size=b9999_10000&amp;sec=1545893043177&amp;di=19d49d3d5b7e186f16cfb8dea9fc2932&amp;imgtype=0&amp;src=http%3A%2F%2F5b0988e595225.cdn.sohucs.com%2Fimages%2F20180517%2F06a21f333e604be1bf11b72308bc15a7.jpeg">
            <a:extLst>
              <a:ext uri="{FF2B5EF4-FFF2-40B4-BE49-F238E27FC236}">
                <a16:creationId xmlns:a16="http://schemas.microsoft.com/office/drawing/2014/main" id="{AC32F788-80DF-48C1-BD01-9F58C4E7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42" y="1368658"/>
            <a:ext cx="6096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DAF0DE-9458-465E-A2CF-B330FEF86B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73" y="1595557"/>
            <a:ext cx="2392186" cy="47843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ECEF2C-A384-4947-A336-D73BE8309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87" y="1595557"/>
            <a:ext cx="2392186" cy="4784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5D1ADA-62C6-48C7-A26F-A3BD121865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1" y="1595557"/>
            <a:ext cx="2392024" cy="47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2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15286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产品缺陷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Shape 708">
            <a:extLst>
              <a:ext uri="{FF2B5EF4-FFF2-40B4-BE49-F238E27FC236}">
                <a16:creationId xmlns:a16="http://schemas.microsoft.com/office/drawing/2014/main" id="{A5659DC4-B5EC-4B8E-9A03-9A7B2AF6EA4C}"/>
              </a:ext>
            </a:extLst>
          </p:cNvPr>
          <p:cNvSpPr txBox="1"/>
          <p:nvPr/>
        </p:nvSpPr>
        <p:spPr>
          <a:xfrm>
            <a:off x="1295733" y="2491660"/>
            <a:ext cx="7416824" cy="224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400" dirty="0">
                <a:solidFill>
                  <a:srgbClr val="32363E"/>
                </a:solidFill>
              </a:rPr>
              <a:t>缺少</a:t>
            </a:r>
            <a:r>
              <a:rPr lang="zh-CN" altLang="en-US" sz="2400" dirty="0">
                <a:solidFill>
                  <a:schemeClr val="accent1"/>
                </a:solidFill>
              </a:rPr>
              <a:t>点播</a:t>
            </a:r>
            <a:r>
              <a:rPr lang="zh-CN" altLang="en-US" sz="2400" dirty="0">
                <a:solidFill>
                  <a:srgbClr val="32363E"/>
                </a:solidFill>
              </a:rPr>
              <a:t>功能 </a:t>
            </a:r>
            <a:r>
              <a:rPr lang="en-US" altLang="zh-CN" sz="2400" dirty="0">
                <a:solidFill>
                  <a:srgbClr val="32363E"/>
                </a:solidFill>
              </a:rPr>
              <a:t> —— </a:t>
            </a:r>
            <a:r>
              <a:rPr lang="zh-CN" altLang="en-US" sz="2400" dirty="0">
                <a:solidFill>
                  <a:srgbClr val="32363E"/>
                </a:solidFill>
              </a:rPr>
              <a:t>电影媒体数据</a:t>
            </a:r>
            <a:endParaRPr lang="en-US" altLang="zh-CN" sz="2400" dirty="0">
              <a:solidFill>
                <a:srgbClr val="32363E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lang="en-US" sz="2400" dirty="0">
              <a:solidFill>
                <a:srgbClr val="32363E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sz="24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400" dirty="0"/>
              <a:t>部分</a:t>
            </a:r>
            <a:r>
              <a:rPr lang="zh-CN" altLang="en-US" sz="2400" dirty="0">
                <a:solidFill>
                  <a:schemeClr val="accent1"/>
                </a:solidFill>
              </a:rPr>
              <a:t>演员数据</a:t>
            </a:r>
            <a:r>
              <a:rPr lang="zh-CN" altLang="en-US" sz="2400" dirty="0"/>
              <a:t>缺失 </a:t>
            </a:r>
            <a:r>
              <a:rPr lang="en-US" altLang="zh-CN" sz="2400" dirty="0"/>
              <a:t>—— </a:t>
            </a:r>
            <a:r>
              <a:rPr lang="zh-CN" altLang="en-US" sz="2400" dirty="0"/>
              <a:t>头像、简介等</a:t>
            </a:r>
            <a:endParaRPr lang="en-US" altLang="zh-CN" sz="2400" dirty="0"/>
          </a:p>
        </p:txBody>
      </p:sp>
      <p:pic>
        <p:nvPicPr>
          <p:cNvPr id="4098" name="Picture 2" descr="https://timgsa.baidu.com/timg?image&amp;quality=80&amp;size=b9999_10000&amp;sec=1545892075501&amp;di=10e109cc6a7a8110cb691b6278933b32&amp;imgtype=0&amp;src=http%3A%2F%2Fbbsimage.res.meizu.com%2Fforum%2F201405%2F16%2F103653mcp0zs1pd8fra9mc.jpg">
            <a:extLst>
              <a:ext uri="{FF2B5EF4-FFF2-40B4-BE49-F238E27FC236}">
                <a16:creationId xmlns:a16="http://schemas.microsoft.com/office/drawing/2014/main" id="{F3130A20-DED4-45FF-8135-348B307A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191" y1="17188" x2="42383" y2="39648"/>
                        <a14:foregroundMark x1="41602" y1="44629" x2="39160" y2="64941"/>
                        <a14:foregroundMark x1="41602" y1="70117" x2="49609" y2="79004"/>
                        <a14:foregroundMark x1="52637" y1="80371" x2="59668" y2="54297"/>
                        <a14:foregroundMark x1="65527" y1="44434" x2="62305" y2="20117"/>
                        <a14:foregroundMark x1="60059" y1="17773" x2="48047" y2="16113"/>
                        <a14:foregroundMark x1="47070" y1="16113" x2="45215" y2="16992"/>
                        <a14:foregroundMark x1="60645" y1="34375" x2="60645" y2="34375"/>
                        <a14:foregroundMark x1="51660" y1="36621" x2="52246" y2="28027"/>
                        <a14:foregroundMark x1="54102" y1="30371" x2="51465" y2="41016"/>
                        <a14:foregroundMark x1="50879" y1="39453" x2="49023" y2="29785"/>
                        <a14:foregroundMark x1="54102" y1="32227" x2="43262" y2="38184"/>
                        <a14:foregroundMark x1="49609" y1="34375" x2="49219" y2="44434"/>
                        <a14:foregroundMark x1="49414" y1="39453" x2="52637" y2="48633"/>
                        <a14:foregroundMark x1="55078" y1="35254" x2="49805" y2="47656"/>
                        <a14:foregroundMark x1="50879" y1="50293" x2="50879" y2="53320"/>
                        <a14:foregroundMark x1="45996" y1="44629" x2="48633" y2="56250"/>
                        <a14:foregroundMark x1="50684" y1="55664" x2="49023" y2="47070"/>
                        <a14:foregroundMark x1="49023" y1="47070" x2="47656" y2="55664"/>
                        <a14:foregroundMark x1="50488" y1="55664" x2="45801" y2="47461"/>
                        <a14:foregroundMark x1="42383" y1="46094" x2="50488" y2="56641"/>
                        <a14:foregroundMark x1="52246" y1="56445" x2="54492" y2="49023"/>
                        <a14:foregroundMark x1="54492" y1="49023" x2="51660" y2="59277"/>
                        <a14:foregroundMark x1="51660" y1="59277" x2="45020" y2="66504"/>
                        <a14:foregroundMark x1="48047" y1="61523" x2="54883" y2="49707"/>
                        <a14:foregroundMark x1="55664" y1="49902" x2="55469" y2="57129"/>
                        <a14:foregroundMark x1="54297" y1="59082" x2="49609" y2="64160"/>
                        <a14:foregroundMark x1="52441" y1="56250" x2="48633" y2="64941"/>
                        <a14:foregroundMark x1="47852" y1="66309" x2="48828" y2="66895"/>
                        <a14:foregroundMark x1="49609" y1="67773" x2="49414" y2="68750"/>
                        <a14:foregroundMark x1="50000" y1="76367" x2="48633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99" y="231949"/>
            <a:ext cx="7232650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68307" y="587092"/>
            <a:ext cx="557459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未来方向 </a:t>
            </a:r>
            <a:r>
              <a:rPr lang="en-US" altLang="zh-CN" dirty="0">
                <a:solidFill>
                  <a:schemeClr val="accent3"/>
                </a:solidFill>
              </a:rPr>
              <a:t>—— </a:t>
            </a:r>
            <a:r>
              <a:rPr lang="zh-CN" altLang="en-US" dirty="0">
                <a:solidFill>
                  <a:schemeClr val="accent3"/>
                </a:solidFill>
              </a:rPr>
              <a:t>视频播放或购票引导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Picture 2" descr="https://ss1.bdstatic.com/70cFuXSh_Q1YnxGkpoWK1HF6hhy/it/u=4075854216,338085879&amp;fm=26&amp;gp=0.jpg">
            <a:extLst>
              <a:ext uri="{FF2B5EF4-FFF2-40B4-BE49-F238E27FC236}">
                <a16:creationId xmlns:a16="http://schemas.microsoft.com/office/drawing/2014/main" id="{3F29369D-5F74-4F44-98EB-00B43708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1" r="1722" b="13731"/>
          <a:stretch/>
        </p:blipFill>
        <p:spPr bwMode="auto">
          <a:xfrm>
            <a:off x="868307" y="2248173"/>
            <a:ext cx="6913904" cy="35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EC98C97-9D13-44A1-970D-8B53FF9A30FB}"/>
              </a:ext>
            </a:extLst>
          </p:cNvPr>
          <p:cNvGrpSpPr/>
          <p:nvPr/>
        </p:nvGrpSpPr>
        <p:grpSpPr>
          <a:xfrm>
            <a:off x="8816634" y="-32761"/>
            <a:ext cx="3068307" cy="7298171"/>
            <a:chOff x="5007162" y="-1"/>
            <a:chExt cx="3068307" cy="7298171"/>
          </a:xfrm>
        </p:grpSpPr>
        <p:pic>
          <p:nvPicPr>
            <p:cNvPr id="22" name="Pixel 2.png" descr="Pixel 2.png">
              <a:extLst>
                <a:ext uri="{FF2B5EF4-FFF2-40B4-BE49-F238E27FC236}">
                  <a16:creationId xmlns:a16="http://schemas.microsoft.com/office/drawing/2014/main" id="{A6430550-20AA-4292-8239-1D78994F3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7162" y="-1"/>
              <a:ext cx="3068307" cy="7298171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D7EB65-CED3-421B-BF19-3423359B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273" y="839759"/>
              <a:ext cx="2776566" cy="5553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7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05">
            <a:extLst>
              <a:ext uri="{FF2B5EF4-FFF2-40B4-BE49-F238E27FC236}">
                <a16:creationId xmlns:a16="http://schemas.microsoft.com/office/drawing/2014/main" id="{A8C0BADF-A507-453A-8BCC-529DB268F271}"/>
              </a:ext>
            </a:extLst>
          </p:cNvPr>
          <p:cNvSpPr txBox="1"/>
          <p:nvPr/>
        </p:nvSpPr>
        <p:spPr>
          <a:xfrm>
            <a:off x="1028775" y="519558"/>
            <a:ext cx="15286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应用场景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Shape 706">
            <a:extLst>
              <a:ext uri="{FF2B5EF4-FFF2-40B4-BE49-F238E27FC236}">
                <a16:creationId xmlns:a16="http://schemas.microsoft.com/office/drawing/2014/main" id="{8ADA777B-2B3A-426E-8FBE-7238A6FCE877}"/>
              </a:ext>
            </a:extLst>
          </p:cNvPr>
          <p:cNvSpPr/>
          <p:nvPr/>
        </p:nvSpPr>
        <p:spPr>
          <a:xfrm>
            <a:off x="1339372" y="1120587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Shape 707">
            <a:extLst>
              <a:ext uri="{FF2B5EF4-FFF2-40B4-BE49-F238E27FC236}">
                <a16:creationId xmlns:a16="http://schemas.microsoft.com/office/drawing/2014/main" id="{73618C5F-2030-49B2-9CCA-E1BCF888F951}"/>
              </a:ext>
            </a:extLst>
          </p:cNvPr>
          <p:cNvSpPr/>
          <p:nvPr/>
        </p:nvSpPr>
        <p:spPr>
          <a:xfrm rot="10800000" flipH="1">
            <a:off x="1042079" y="1023813"/>
            <a:ext cx="193551" cy="193551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5" name="Shape 708">
            <a:extLst>
              <a:ext uri="{FF2B5EF4-FFF2-40B4-BE49-F238E27FC236}">
                <a16:creationId xmlns:a16="http://schemas.microsoft.com/office/drawing/2014/main" id="{CF76D364-6377-4E0B-845A-8A396EBBBB7B}"/>
              </a:ext>
            </a:extLst>
          </p:cNvPr>
          <p:cNvSpPr txBox="1"/>
          <p:nvPr/>
        </p:nvSpPr>
        <p:spPr>
          <a:xfrm>
            <a:off x="386177" y="4778487"/>
            <a:ext cx="6186572" cy="50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000" dirty="0"/>
              <a:t>电影市场从业人员</a:t>
            </a:r>
            <a:endParaRPr sz="2000" dirty="0"/>
          </a:p>
        </p:txBody>
      </p:sp>
      <p:pic>
        <p:nvPicPr>
          <p:cNvPr id="3074" name="Picture 2" descr="https://timgsa.baidu.com/timg?image&amp;quality=80&amp;size=b9999_10000&amp;sec=1543851681267&amp;di=88552abba9ae006cd174b30fc4259dce&amp;imgtype=0&amp;src=http%3A%2F%2Fimgsrc.baidu.com%2Fimgad%2Fpic%2Fitem%2F77094b36acaf2eddeded62c3861001e9390193ff.jpg">
            <a:extLst>
              <a:ext uri="{FF2B5EF4-FFF2-40B4-BE49-F238E27FC236}">
                <a16:creationId xmlns:a16="http://schemas.microsoft.com/office/drawing/2014/main" id="{7D3DBC8A-D726-43F6-8A55-27CC84081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6"/>
          <a:stretch/>
        </p:blipFill>
        <p:spPr bwMode="auto">
          <a:xfrm>
            <a:off x="1619508" y="2393057"/>
            <a:ext cx="3719910" cy="22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imgsa.baidu.com/timg?image&amp;quality=80&amp;size=b9999_10000&amp;sec=1543851762494&amp;di=3006c81c4a32918a3bcb7e9d58f1eae9&amp;imgtype=0&amp;src=http%3A%2F%2Fimgsrc.baidu.com%2Fimage%2Fc0%253Dshijue1%252C0%252C0%252C294%252C40%2Fsign%3D0a775807b91bb0519b29bb6b5e13b0c1%2Ff9198618367adab4e9ed4f6681d4b31c8701e4d2.jpg">
            <a:extLst>
              <a:ext uri="{FF2B5EF4-FFF2-40B4-BE49-F238E27FC236}">
                <a16:creationId xmlns:a16="http://schemas.microsoft.com/office/drawing/2014/main" id="{BE0C1FD9-7106-4DC7-8569-240B6744D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 bwMode="auto">
          <a:xfrm>
            <a:off x="7519332" y="2393057"/>
            <a:ext cx="3719910" cy="22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8">
            <a:extLst>
              <a:ext uri="{FF2B5EF4-FFF2-40B4-BE49-F238E27FC236}">
                <a16:creationId xmlns:a16="http://schemas.microsoft.com/office/drawing/2014/main" id="{3D802EB5-100D-413C-BD1E-E5D4E8D4FCCC}"/>
              </a:ext>
            </a:extLst>
          </p:cNvPr>
          <p:cNvSpPr txBox="1"/>
          <p:nvPr/>
        </p:nvSpPr>
        <p:spPr>
          <a:xfrm>
            <a:off x="6286001" y="4778487"/>
            <a:ext cx="6186572" cy="50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000" dirty="0"/>
              <a:t>影迷</a:t>
            </a:r>
            <a:endParaRPr sz="2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FD7522-1746-4269-B06A-0B50F5C80208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1BE888-3EFD-426F-ACA1-26C0D03D3C5D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3689CBC-5619-44FC-BC78-2443D91495BE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9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68307" y="587092"/>
            <a:ext cx="3779236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未来方向 </a:t>
            </a:r>
            <a:r>
              <a:rPr lang="en-US" altLang="zh-CN" dirty="0">
                <a:solidFill>
                  <a:schemeClr val="accent3"/>
                </a:solidFill>
              </a:rPr>
              <a:t>—— </a:t>
            </a:r>
            <a:r>
              <a:rPr lang="zh-CN" altLang="en-US" dirty="0">
                <a:solidFill>
                  <a:schemeClr val="accent3"/>
                </a:solidFill>
              </a:rPr>
              <a:t>社交功能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FE3028-51B4-4135-8B02-8A7D8D03D0BB}"/>
              </a:ext>
            </a:extLst>
          </p:cNvPr>
          <p:cNvGrpSpPr/>
          <p:nvPr/>
        </p:nvGrpSpPr>
        <p:grpSpPr>
          <a:xfrm>
            <a:off x="5441525" y="0"/>
            <a:ext cx="2769684" cy="7298171"/>
            <a:chOff x="3940392" y="1089522"/>
            <a:chExt cx="2769684" cy="7298171"/>
          </a:xfrm>
        </p:grpSpPr>
        <p:pic>
          <p:nvPicPr>
            <p:cNvPr id="18" name="Pixel 2.png" descr="Pixel 2.png">
              <a:extLst>
                <a:ext uri="{FF2B5EF4-FFF2-40B4-BE49-F238E27FC236}">
                  <a16:creationId xmlns:a16="http://schemas.microsoft.com/office/drawing/2014/main" id="{F16D2DAE-CCBC-4C02-818E-C51A3B7C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40392" y="1089522"/>
              <a:ext cx="2769684" cy="7298171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6BB1FC-6393-4F96-9531-9C47B9A68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086" y="1906630"/>
              <a:ext cx="2489821" cy="559812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A3991B-1770-4900-9AA5-D44BB6E8CF14}"/>
              </a:ext>
            </a:extLst>
          </p:cNvPr>
          <p:cNvGrpSpPr/>
          <p:nvPr/>
        </p:nvGrpSpPr>
        <p:grpSpPr>
          <a:xfrm>
            <a:off x="8341903" y="-45189"/>
            <a:ext cx="3068307" cy="7298171"/>
            <a:chOff x="8608332" y="1089523"/>
            <a:chExt cx="3068307" cy="7298171"/>
          </a:xfrm>
        </p:grpSpPr>
        <p:pic>
          <p:nvPicPr>
            <p:cNvPr id="19" name="Pixel 2.png" descr="Pixel 2.png">
              <a:extLst>
                <a:ext uri="{FF2B5EF4-FFF2-40B4-BE49-F238E27FC236}">
                  <a16:creationId xmlns:a16="http://schemas.microsoft.com/office/drawing/2014/main" id="{1CC771D8-BC79-44AE-AB56-408AB0DF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608332" y="1089523"/>
              <a:ext cx="3068307" cy="7298171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7386E4-BE0D-435E-B994-D7791C0E9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9211" y="1906629"/>
              <a:ext cx="2806547" cy="559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09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68307" y="587092"/>
            <a:ext cx="15286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项目回顾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Shape 708">
            <a:extLst>
              <a:ext uri="{FF2B5EF4-FFF2-40B4-BE49-F238E27FC236}">
                <a16:creationId xmlns:a16="http://schemas.microsoft.com/office/drawing/2014/main" id="{853115BA-5468-4D50-B86A-19DBF5BDB24A}"/>
              </a:ext>
            </a:extLst>
          </p:cNvPr>
          <p:cNvSpPr txBox="1"/>
          <p:nvPr/>
        </p:nvSpPr>
        <p:spPr>
          <a:xfrm>
            <a:off x="1823177" y="2353000"/>
            <a:ext cx="9212396" cy="280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 algn="ctr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200" dirty="0">
                <a:solidFill>
                  <a:srgbClr val="32363E"/>
                </a:solidFill>
              </a:rPr>
              <a:t>分工明确</a:t>
            </a:r>
            <a:r>
              <a:rPr lang="en-US" altLang="zh-CN" sz="3200" dirty="0">
                <a:solidFill>
                  <a:srgbClr val="32363E"/>
                </a:solidFill>
              </a:rPr>
              <a:t> + </a:t>
            </a:r>
            <a:r>
              <a:rPr lang="zh-CN" altLang="en-US" sz="3200" dirty="0">
                <a:solidFill>
                  <a:srgbClr val="32363E"/>
                </a:solidFill>
              </a:rPr>
              <a:t>精简决策 </a:t>
            </a:r>
            <a:r>
              <a:rPr lang="en-US" altLang="zh-CN" sz="3200" dirty="0">
                <a:solidFill>
                  <a:srgbClr val="32363E"/>
                </a:solidFill>
              </a:rPr>
              <a:t>+ </a:t>
            </a:r>
            <a:r>
              <a:rPr lang="zh-CN" altLang="en-US" sz="3200" dirty="0">
                <a:solidFill>
                  <a:srgbClr val="32363E"/>
                </a:solidFill>
              </a:rPr>
              <a:t> 有利平台</a:t>
            </a:r>
            <a:r>
              <a:rPr lang="en-US" altLang="zh-CN" sz="3200" dirty="0">
                <a:solidFill>
                  <a:srgbClr val="32363E"/>
                </a:solidFill>
              </a:rPr>
              <a:t>= </a:t>
            </a:r>
            <a:r>
              <a:rPr lang="zh-CN" altLang="en-US" sz="3200" dirty="0">
                <a:solidFill>
                  <a:srgbClr val="32363E"/>
                </a:solidFill>
              </a:rPr>
              <a:t>高效率</a:t>
            </a:r>
            <a:endParaRPr lang="en-US" altLang="zh-CN" sz="3200" dirty="0">
              <a:solidFill>
                <a:srgbClr val="32363E"/>
              </a:solidFill>
            </a:endParaRPr>
          </a:p>
          <a:p>
            <a:pPr marL="193172" indent="-180472" algn="ctr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lang="en-US" altLang="zh-CN" sz="3200" dirty="0">
              <a:solidFill>
                <a:srgbClr val="32363E"/>
              </a:solidFill>
            </a:endParaRPr>
          </a:p>
          <a:p>
            <a:pPr marL="193172" indent="-180472" algn="ctr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3200" dirty="0">
                <a:solidFill>
                  <a:srgbClr val="32363E"/>
                </a:solidFill>
              </a:rPr>
              <a:t>高效率 </a:t>
            </a:r>
            <a:r>
              <a:rPr lang="en-US" altLang="zh-CN" sz="3200" dirty="0">
                <a:solidFill>
                  <a:srgbClr val="32363E"/>
                </a:solidFill>
              </a:rPr>
              <a:t>+ </a:t>
            </a:r>
            <a:r>
              <a:rPr lang="zh-CN" altLang="en-US" sz="3200" dirty="0">
                <a:solidFill>
                  <a:srgbClr val="32363E"/>
                </a:solidFill>
              </a:rPr>
              <a:t>充足时间  </a:t>
            </a:r>
            <a:r>
              <a:rPr lang="en-US" altLang="zh-CN" sz="3200" dirty="0">
                <a:solidFill>
                  <a:srgbClr val="32363E"/>
                </a:solidFill>
              </a:rPr>
              <a:t>+ </a:t>
            </a:r>
            <a:r>
              <a:rPr lang="zh-CN" altLang="en-US" sz="3200" dirty="0">
                <a:solidFill>
                  <a:srgbClr val="32363E"/>
                </a:solidFill>
              </a:rPr>
              <a:t>保守扩展 </a:t>
            </a:r>
            <a:r>
              <a:rPr lang="en-US" altLang="zh-CN" sz="3200" dirty="0">
                <a:solidFill>
                  <a:srgbClr val="32363E"/>
                </a:solidFill>
              </a:rPr>
              <a:t>= </a:t>
            </a:r>
            <a:r>
              <a:rPr lang="zh-CN" altLang="en-US" sz="3200" dirty="0">
                <a:solidFill>
                  <a:srgbClr val="32363E"/>
                </a:solidFill>
              </a:rPr>
              <a:t>项目完整性</a:t>
            </a:r>
            <a:endParaRPr lang="en-US" altLang="zh-CN" sz="3200" dirty="0">
              <a:solidFill>
                <a:srgbClr val="32363E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lang="en-US" altLang="zh-CN" sz="2400" dirty="0">
              <a:solidFill>
                <a:srgbClr val="3236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68307" y="587092"/>
            <a:ext cx="15286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扫码试用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73DD59D-ACCF-4AD2-8F77-3AED28C61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31" y="23408"/>
            <a:ext cx="7121296" cy="71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188"/>
          <p:cNvGrpSpPr>
            <a:grpSpLocks/>
          </p:cNvGrpSpPr>
          <p:nvPr/>
        </p:nvGrpSpPr>
        <p:grpSpPr bwMode="auto">
          <a:xfrm>
            <a:off x="-113494" y="-56923"/>
            <a:ext cx="2340566" cy="7378308"/>
            <a:chOff x="0" y="0"/>
            <a:chExt cx="3236320" cy="10202415"/>
          </a:xfrm>
        </p:grpSpPr>
        <p:sp>
          <p:nvSpPr>
            <p:cNvPr id="3075" name="Freeform 39"/>
            <p:cNvSpPr>
              <a:spLocks noChangeArrowheads="1"/>
            </p:cNvSpPr>
            <p:nvPr/>
          </p:nvSpPr>
          <p:spPr bwMode="auto">
            <a:xfrm>
              <a:off x="145674" y="80055"/>
              <a:ext cx="3090646" cy="10009496"/>
            </a:xfrm>
            <a:custGeom>
              <a:avLst/>
              <a:gdLst>
                <a:gd name="T0" fmla="*/ 996 w 996"/>
                <a:gd name="T1" fmla="*/ 0 h 3226"/>
                <a:gd name="T2" fmla="*/ 242 w 996"/>
                <a:gd name="T3" fmla="*/ 1755 h 3226"/>
                <a:gd name="T4" fmla="*/ 242 w 996"/>
                <a:gd name="T5" fmla="*/ 1830 h 3226"/>
                <a:gd name="T6" fmla="*/ 679 w 996"/>
                <a:gd name="T7" fmla="*/ 3226 h 3226"/>
                <a:gd name="T8" fmla="*/ 0 w 996"/>
                <a:gd name="T9" fmla="*/ 3226 h 3226"/>
                <a:gd name="T10" fmla="*/ 0 w 996"/>
                <a:gd name="T11" fmla="*/ 0 h 3226"/>
                <a:gd name="T12" fmla="*/ 996 w 996"/>
                <a:gd name="T13" fmla="*/ 0 h 3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6"/>
                <a:gd name="T22" fmla="*/ 0 h 3226"/>
                <a:gd name="T23" fmla="*/ 996 w 996"/>
                <a:gd name="T24" fmla="*/ 3226 h 3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6" h="3226">
                  <a:moveTo>
                    <a:pt x="996" y="0"/>
                  </a:moveTo>
                  <a:cubicBezTo>
                    <a:pt x="996" y="1230"/>
                    <a:pt x="242" y="1755"/>
                    <a:pt x="242" y="1755"/>
                  </a:cubicBezTo>
                  <a:cubicBezTo>
                    <a:pt x="242" y="1830"/>
                    <a:pt x="242" y="1830"/>
                    <a:pt x="242" y="1830"/>
                  </a:cubicBezTo>
                  <a:cubicBezTo>
                    <a:pt x="242" y="1830"/>
                    <a:pt x="679" y="2372"/>
                    <a:pt x="679" y="3226"/>
                  </a:cubicBezTo>
                  <a:cubicBezTo>
                    <a:pt x="471" y="3226"/>
                    <a:pt x="0" y="3226"/>
                    <a:pt x="0" y="32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33" y="0"/>
                    <a:pt x="996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6" name="Rectangle 40"/>
            <p:cNvSpPr>
              <a:spLocks noChangeArrowheads="1"/>
            </p:cNvSpPr>
            <p:nvPr/>
          </p:nvSpPr>
          <p:spPr bwMode="auto">
            <a:xfrm>
              <a:off x="0" y="5525105"/>
              <a:ext cx="923913" cy="254601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7" name="Freeform 41"/>
            <p:cNvSpPr>
              <a:spLocks noChangeArrowheads="1"/>
            </p:cNvSpPr>
            <p:nvPr/>
          </p:nvSpPr>
          <p:spPr bwMode="auto">
            <a:xfrm>
              <a:off x="741493" y="80055"/>
              <a:ext cx="2001374" cy="5078897"/>
            </a:xfrm>
            <a:custGeom>
              <a:avLst/>
              <a:gdLst>
                <a:gd name="T0" fmla="*/ 645 w 645"/>
                <a:gd name="T1" fmla="*/ 0 h 1637"/>
                <a:gd name="T2" fmla="*/ 0 w 645"/>
                <a:gd name="T3" fmla="*/ 1637 h 1637"/>
                <a:gd name="T4" fmla="*/ 414 w 645"/>
                <a:gd name="T5" fmla="*/ 0 h 1637"/>
                <a:gd name="T6" fmla="*/ 645 w 645"/>
                <a:gd name="T7" fmla="*/ 0 h 16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5"/>
                <a:gd name="T13" fmla="*/ 0 h 1637"/>
                <a:gd name="T14" fmla="*/ 645 w 645"/>
                <a:gd name="T15" fmla="*/ 1637 h 16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5" h="1637">
                  <a:moveTo>
                    <a:pt x="645" y="0"/>
                  </a:moveTo>
                  <a:cubicBezTo>
                    <a:pt x="645" y="1068"/>
                    <a:pt x="0" y="1637"/>
                    <a:pt x="0" y="1637"/>
                  </a:cubicBezTo>
                  <a:cubicBezTo>
                    <a:pt x="0" y="1637"/>
                    <a:pt x="414" y="907"/>
                    <a:pt x="414" y="0"/>
                  </a:cubicBezTo>
                  <a:cubicBezTo>
                    <a:pt x="573" y="0"/>
                    <a:pt x="378" y="0"/>
                    <a:pt x="645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8" name="Freeform 42"/>
            <p:cNvSpPr>
              <a:spLocks noChangeArrowheads="1"/>
            </p:cNvSpPr>
            <p:nvPr/>
          </p:nvSpPr>
          <p:spPr bwMode="auto">
            <a:xfrm>
              <a:off x="632565" y="0"/>
              <a:ext cx="1107646" cy="4141860"/>
            </a:xfrm>
            <a:custGeom>
              <a:avLst/>
              <a:gdLst>
                <a:gd name="T0" fmla="*/ 329 w 357"/>
                <a:gd name="T1" fmla="*/ 0 h 1335"/>
                <a:gd name="T2" fmla="*/ 0 w 357"/>
                <a:gd name="T3" fmla="*/ 1335 h 1335"/>
                <a:gd name="T4" fmla="*/ 140 w 357"/>
                <a:gd name="T5" fmla="*/ 0 h 1335"/>
                <a:gd name="T6" fmla="*/ 329 w 357"/>
                <a:gd name="T7" fmla="*/ 0 h 1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1335"/>
                <a:gd name="T14" fmla="*/ 357 w 357"/>
                <a:gd name="T15" fmla="*/ 1335 h 1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1335">
                  <a:moveTo>
                    <a:pt x="329" y="0"/>
                  </a:moveTo>
                  <a:cubicBezTo>
                    <a:pt x="357" y="910"/>
                    <a:pt x="0" y="1335"/>
                    <a:pt x="0" y="1335"/>
                  </a:cubicBezTo>
                  <a:cubicBezTo>
                    <a:pt x="0" y="1335"/>
                    <a:pt x="165" y="701"/>
                    <a:pt x="140" y="0"/>
                  </a:cubicBezTo>
                  <a:cubicBezTo>
                    <a:pt x="270" y="0"/>
                    <a:pt x="112" y="0"/>
                    <a:pt x="329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79" name="Freeform 43"/>
            <p:cNvSpPr>
              <a:spLocks noChangeArrowheads="1"/>
            </p:cNvSpPr>
            <p:nvPr/>
          </p:nvSpPr>
          <p:spPr bwMode="auto">
            <a:xfrm>
              <a:off x="741493" y="5959502"/>
              <a:ext cx="1284816" cy="4183856"/>
            </a:xfrm>
            <a:custGeom>
              <a:avLst/>
              <a:gdLst>
                <a:gd name="T0" fmla="*/ 414 w 414"/>
                <a:gd name="T1" fmla="*/ 1348 h 1348"/>
                <a:gd name="T2" fmla="*/ 0 w 414"/>
                <a:gd name="T3" fmla="*/ 0 h 1348"/>
                <a:gd name="T4" fmla="*/ 247 w 414"/>
                <a:gd name="T5" fmla="*/ 1348 h 1348"/>
                <a:gd name="T6" fmla="*/ 414 w 414"/>
                <a:gd name="T7" fmla="*/ 1348 h 1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4"/>
                <a:gd name="T13" fmla="*/ 0 h 1348"/>
                <a:gd name="T14" fmla="*/ 414 w 414"/>
                <a:gd name="T15" fmla="*/ 1348 h 1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4" h="1348">
                  <a:moveTo>
                    <a:pt x="414" y="1348"/>
                  </a:moveTo>
                  <a:cubicBezTo>
                    <a:pt x="414" y="579"/>
                    <a:pt x="0" y="0"/>
                    <a:pt x="0" y="0"/>
                  </a:cubicBezTo>
                  <a:cubicBezTo>
                    <a:pt x="0" y="0"/>
                    <a:pt x="247" y="695"/>
                    <a:pt x="247" y="1348"/>
                  </a:cubicBezTo>
                  <a:cubicBezTo>
                    <a:pt x="362" y="1348"/>
                    <a:pt x="222" y="1348"/>
                    <a:pt x="414" y="1348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0" name="Freeform 44"/>
            <p:cNvSpPr>
              <a:spLocks noChangeArrowheads="1"/>
            </p:cNvSpPr>
            <p:nvPr/>
          </p:nvSpPr>
          <p:spPr bwMode="auto">
            <a:xfrm>
              <a:off x="632565" y="6853230"/>
              <a:ext cx="670624" cy="3349185"/>
            </a:xfrm>
            <a:custGeom>
              <a:avLst/>
              <a:gdLst>
                <a:gd name="T0" fmla="*/ 196 w 216"/>
                <a:gd name="T1" fmla="*/ 1079 h 1079"/>
                <a:gd name="T2" fmla="*/ 0 w 216"/>
                <a:gd name="T3" fmla="*/ 0 h 1079"/>
                <a:gd name="T4" fmla="*/ 60 w 216"/>
                <a:gd name="T5" fmla="*/ 1079 h 1079"/>
                <a:gd name="T6" fmla="*/ 196 w 216"/>
                <a:gd name="T7" fmla="*/ 1079 h 10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"/>
                <a:gd name="T13" fmla="*/ 0 h 1079"/>
                <a:gd name="T14" fmla="*/ 216 w 216"/>
                <a:gd name="T15" fmla="*/ 1079 h 10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" h="1079">
                  <a:moveTo>
                    <a:pt x="196" y="1079"/>
                  </a:moveTo>
                  <a:cubicBezTo>
                    <a:pt x="216" y="424"/>
                    <a:pt x="0" y="0"/>
                    <a:pt x="0" y="0"/>
                  </a:cubicBezTo>
                  <a:cubicBezTo>
                    <a:pt x="0" y="0"/>
                    <a:pt x="77" y="574"/>
                    <a:pt x="60" y="1079"/>
                  </a:cubicBezTo>
                  <a:cubicBezTo>
                    <a:pt x="154" y="1079"/>
                    <a:pt x="39" y="1079"/>
                    <a:pt x="196" y="1079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081" name="组合 1187"/>
          <p:cNvGrpSpPr>
            <a:grpSpLocks/>
          </p:cNvGrpSpPr>
          <p:nvPr/>
        </p:nvGrpSpPr>
        <p:grpSpPr bwMode="auto">
          <a:xfrm>
            <a:off x="3996728" y="989468"/>
            <a:ext cx="4870319" cy="2655320"/>
            <a:chOff x="0" y="0"/>
            <a:chExt cx="6102550" cy="3326875"/>
          </a:xfrm>
        </p:grpSpPr>
        <p:sp>
          <p:nvSpPr>
            <p:cNvPr id="3082" name="Oval 45"/>
            <p:cNvSpPr>
              <a:spLocks noChangeArrowheads="1"/>
            </p:cNvSpPr>
            <p:nvPr/>
          </p:nvSpPr>
          <p:spPr bwMode="auto">
            <a:xfrm>
              <a:off x="791363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3" name="Oval 46"/>
            <p:cNvSpPr>
              <a:spLocks noChangeArrowheads="1"/>
            </p:cNvSpPr>
            <p:nvPr/>
          </p:nvSpPr>
          <p:spPr bwMode="auto">
            <a:xfrm>
              <a:off x="843858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4" name="Oval 47"/>
            <p:cNvSpPr>
              <a:spLocks noChangeArrowheads="1"/>
            </p:cNvSpPr>
            <p:nvPr/>
          </p:nvSpPr>
          <p:spPr bwMode="auto">
            <a:xfrm>
              <a:off x="896353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5" name="Oval 48"/>
            <p:cNvSpPr>
              <a:spLocks noChangeArrowheads="1"/>
            </p:cNvSpPr>
            <p:nvPr/>
          </p:nvSpPr>
          <p:spPr bwMode="auto">
            <a:xfrm>
              <a:off x="950161" y="2483016"/>
              <a:ext cx="23623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6" name="Oval 49"/>
            <p:cNvSpPr>
              <a:spLocks noChangeArrowheads="1"/>
            </p:cNvSpPr>
            <p:nvPr/>
          </p:nvSpPr>
          <p:spPr bwMode="auto">
            <a:xfrm>
              <a:off x="843858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7" name="Freeform 50"/>
            <p:cNvSpPr>
              <a:spLocks noChangeArrowheads="1"/>
            </p:cNvSpPr>
            <p:nvPr/>
          </p:nvSpPr>
          <p:spPr bwMode="auto">
            <a:xfrm>
              <a:off x="152236" y="1787457"/>
              <a:ext cx="1148329" cy="877980"/>
            </a:xfrm>
            <a:custGeom>
              <a:avLst/>
              <a:gdLst>
                <a:gd name="T0" fmla="*/ 370 w 370"/>
                <a:gd name="T1" fmla="*/ 0 h 283"/>
                <a:gd name="T2" fmla="*/ 322 w 370"/>
                <a:gd name="T3" fmla="*/ 0 h 283"/>
                <a:gd name="T4" fmla="*/ 201 w 370"/>
                <a:gd name="T5" fmla="*/ 247 h 283"/>
                <a:gd name="T6" fmla="*/ 201 w 370"/>
                <a:gd name="T7" fmla="*/ 247 h 283"/>
                <a:gd name="T8" fmla="*/ 233 w 370"/>
                <a:gd name="T9" fmla="*/ 166 h 283"/>
                <a:gd name="T10" fmla="*/ 117 w 370"/>
                <a:gd name="T11" fmla="*/ 50 h 283"/>
                <a:gd name="T12" fmla="*/ 0 w 370"/>
                <a:gd name="T13" fmla="*/ 166 h 283"/>
                <a:gd name="T14" fmla="*/ 117 w 370"/>
                <a:gd name="T15" fmla="*/ 283 h 283"/>
                <a:gd name="T16" fmla="*/ 152 w 370"/>
                <a:gd name="T17" fmla="*/ 277 h 283"/>
                <a:gd name="T18" fmla="*/ 370 w 370"/>
                <a:gd name="T19" fmla="*/ 0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"/>
                <a:gd name="T31" fmla="*/ 0 h 283"/>
                <a:gd name="T32" fmla="*/ 370 w 370"/>
                <a:gd name="T33" fmla="*/ 283 h 2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" h="283">
                  <a:moveTo>
                    <a:pt x="370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322" y="0"/>
                    <a:pt x="331" y="210"/>
                    <a:pt x="201" y="247"/>
                  </a:cubicBezTo>
                  <a:cubicBezTo>
                    <a:pt x="201" y="247"/>
                    <a:pt x="201" y="247"/>
                    <a:pt x="201" y="247"/>
                  </a:cubicBezTo>
                  <a:cubicBezTo>
                    <a:pt x="221" y="226"/>
                    <a:pt x="233" y="198"/>
                    <a:pt x="233" y="166"/>
                  </a:cubicBezTo>
                  <a:cubicBezTo>
                    <a:pt x="233" y="102"/>
                    <a:pt x="181" y="50"/>
                    <a:pt x="117" y="50"/>
                  </a:cubicBezTo>
                  <a:cubicBezTo>
                    <a:pt x="52" y="50"/>
                    <a:pt x="0" y="102"/>
                    <a:pt x="0" y="166"/>
                  </a:cubicBezTo>
                  <a:cubicBezTo>
                    <a:pt x="0" y="231"/>
                    <a:pt x="52" y="283"/>
                    <a:pt x="117" y="283"/>
                  </a:cubicBezTo>
                  <a:cubicBezTo>
                    <a:pt x="129" y="283"/>
                    <a:pt x="141" y="281"/>
                    <a:pt x="152" y="277"/>
                  </a:cubicBezTo>
                  <a:cubicBezTo>
                    <a:pt x="219" y="263"/>
                    <a:pt x="370" y="206"/>
                    <a:pt x="370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8" name="Oval 51"/>
            <p:cNvSpPr>
              <a:spLocks noChangeArrowheads="1"/>
            </p:cNvSpPr>
            <p:nvPr/>
          </p:nvSpPr>
          <p:spPr bwMode="auto">
            <a:xfrm>
              <a:off x="896353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89" name="Freeform 52"/>
            <p:cNvSpPr>
              <a:spLocks noEditPoints="1" noChangeArrowheads="1"/>
            </p:cNvSpPr>
            <p:nvPr/>
          </p:nvSpPr>
          <p:spPr bwMode="auto">
            <a:xfrm>
              <a:off x="0" y="1790082"/>
              <a:ext cx="1030215" cy="1027591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5 h 331"/>
                <a:gd name="T4" fmla="*/ 166 w 332"/>
                <a:gd name="T5" fmla="*/ 331 h 331"/>
                <a:gd name="T6" fmla="*/ 332 w 332"/>
                <a:gd name="T7" fmla="*/ 165 h 331"/>
                <a:gd name="T8" fmla="*/ 166 w 332"/>
                <a:gd name="T9" fmla="*/ 0 h 331"/>
                <a:gd name="T10" fmla="*/ 30 w 332"/>
                <a:gd name="T11" fmla="*/ 135 h 331"/>
                <a:gd name="T12" fmla="*/ 72 w 332"/>
                <a:gd name="T13" fmla="*/ 92 h 331"/>
                <a:gd name="T14" fmla="*/ 114 w 332"/>
                <a:gd name="T15" fmla="*/ 135 h 331"/>
                <a:gd name="T16" fmla="*/ 72 w 332"/>
                <a:gd name="T17" fmla="*/ 177 h 331"/>
                <a:gd name="T18" fmla="*/ 30 w 332"/>
                <a:gd name="T19" fmla="*/ 135 h 331"/>
                <a:gd name="T20" fmla="*/ 108 w 332"/>
                <a:gd name="T21" fmla="*/ 284 h 331"/>
                <a:gd name="T22" fmla="*/ 66 w 332"/>
                <a:gd name="T23" fmla="*/ 242 h 331"/>
                <a:gd name="T24" fmla="*/ 108 w 332"/>
                <a:gd name="T25" fmla="*/ 200 h 331"/>
                <a:gd name="T26" fmla="*/ 150 w 332"/>
                <a:gd name="T27" fmla="*/ 242 h 331"/>
                <a:gd name="T28" fmla="*/ 108 w 332"/>
                <a:gd name="T29" fmla="*/ 284 h 331"/>
                <a:gd name="T30" fmla="*/ 124 w 332"/>
                <a:gd name="T31" fmla="*/ 63 h 331"/>
                <a:gd name="T32" fmla="*/ 166 w 332"/>
                <a:gd name="T33" fmla="*/ 21 h 331"/>
                <a:gd name="T34" fmla="*/ 208 w 332"/>
                <a:gd name="T35" fmla="*/ 63 h 331"/>
                <a:gd name="T36" fmla="*/ 166 w 332"/>
                <a:gd name="T37" fmla="*/ 106 h 331"/>
                <a:gd name="T38" fmla="*/ 124 w 332"/>
                <a:gd name="T39" fmla="*/ 63 h 331"/>
                <a:gd name="T40" fmla="*/ 226 w 332"/>
                <a:gd name="T41" fmla="*/ 288 h 331"/>
                <a:gd name="T42" fmla="*/ 183 w 332"/>
                <a:gd name="T43" fmla="*/ 246 h 331"/>
                <a:gd name="T44" fmla="*/ 226 w 332"/>
                <a:gd name="T45" fmla="*/ 204 h 331"/>
                <a:gd name="T46" fmla="*/ 268 w 332"/>
                <a:gd name="T47" fmla="*/ 246 h 331"/>
                <a:gd name="T48" fmla="*/ 226 w 332"/>
                <a:gd name="T49" fmla="*/ 288 h 331"/>
                <a:gd name="T50" fmla="*/ 261 w 332"/>
                <a:gd name="T51" fmla="*/ 175 h 331"/>
                <a:gd name="T52" fmla="*/ 218 w 332"/>
                <a:gd name="T53" fmla="*/ 133 h 331"/>
                <a:gd name="T54" fmla="*/ 261 w 332"/>
                <a:gd name="T55" fmla="*/ 90 h 331"/>
                <a:gd name="T56" fmla="*/ 303 w 332"/>
                <a:gd name="T57" fmla="*/ 133 h 331"/>
                <a:gd name="T58" fmla="*/ 261 w 332"/>
                <a:gd name="T59" fmla="*/ 175 h 3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2"/>
                <a:gd name="T91" fmla="*/ 0 h 331"/>
                <a:gd name="T92" fmla="*/ 332 w 332"/>
                <a:gd name="T93" fmla="*/ 331 h 3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2" y="257"/>
                    <a:pt x="332" y="165"/>
                  </a:cubicBezTo>
                  <a:cubicBezTo>
                    <a:pt x="332" y="74"/>
                    <a:pt x="257" y="0"/>
                    <a:pt x="166" y="0"/>
                  </a:cubicBezTo>
                  <a:moveTo>
                    <a:pt x="30" y="135"/>
                  </a:moveTo>
                  <a:cubicBezTo>
                    <a:pt x="30" y="111"/>
                    <a:pt x="49" y="92"/>
                    <a:pt x="72" y="92"/>
                  </a:cubicBezTo>
                  <a:cubicBezTo>
                    <a:pt x="95" y="92"/>
                    <a:pt x="114" y="111"/>
                    <a:pt x="114" y="135"/>
                  </a:cubicBezTo>
                  <a:cubicBezTo>
                    <a:pt x="114" y="158"/>
                    <a:pt x="95" y="177"/>
                    <a:pt x="72" y="177"/>
                  </a:cubicBezTo>
                  <a:cubicBezTo>
                    <a:pt x="49" y="177"/>
                    <a:pt x="30" y="158"/>
                    <a:pt x="30" y="135"/>
                  </a:cubicBezTo>
                  <a:moveTo>
                    <a:pt x="108" y="284"/>
                  </a:moveTo>
                  <a:cubicBezTo>
                    <a:pt x="85" y="284"/>
                    <a:pt x="66" y="265"/>
                    <a:pt x="66" y="242"/>
                  </a:cubicBezTo>
                  <a:cubicBezTo>
                    <a:pt x="66" y="218"/>
                    <a:pt x="85" y="200"/>
                    <a:pt x="108" y="200"/>
                  </a:cubicBezTo>
                  <a:cubicBezTo>
                    <a:pt x="131" y="200"/>
                    <a:pt x="150" y="218"/>
                    <a:pt x="150" y="242"/>
                  </a:cubicBezTo>
                  <a:cubicBezTo>
                    <a:pt x="150" y="265"/>
                    <a:pt x="131" y="284"/>
                    <a:pt x="108" y="284"/>
                  </a:cubicBezTo>
                  <a:moveTo>
                    <a:pt x="124" y="63"/>
                  </a:moveTo>
                  <a:cubicBezTo>
                    <a:pt x="124" y="40"/>
                    <a:pt x="142" y="21"/>
                    <a:pt x="166" y="21"/>
                  </a:cubicBezTo>
                  <a:cubicBezTo>
                    <a:pt x="189" y="21"/>
                    <a:pt x="208" y="40"/>
                    <a:pt x="208" y="63"/>
                  </a:cubicBezTo>
                  <a:cubicBezTo>
                    <a:pt x="208" y="87"/>
                    <a:pt x="189" y="106"/>
                    <a:pt x="166" y="106"/>
                  </a:cubicBezTo>
                  <a:cubicBezTo>
                    <a:pt x="142" y="106"/>
                    <a:pt x="124" y="87"/>
                    <a:pt x="124" y="63"/>
                  </a:cubicBezTo>
                  <a:moveTo>
                    <a:pt x="226" y="288"/>
                  </a:moveTo>
                  <a:cubicBezTo>
                    <a:pt x="202" y="288"/>
                    <a:pt x="183" y="269"/>
                    <a:pt x="183" y="246"/>
                  </a:cubicBezTo>
                  <a:cubicBezTo>
                    <a:pt x="183" y="223"/>
                    <a:pt x="202" y="204"/>
                    <a:pt x="226" y="204"/>
                  </a:cubicBezTo>
                  <a:cubicBezTo>
                    <a:pt x="249" y="204"/>
                    <a:pt x="268" y="223"/>
                    <a:pt x="268" y="246"/>
                  </a:cubicBezTo>
                  <a:cubicBezTo>
                    <a:pt x="268" y="269"/>
                    <a:pt x="249" y="288"/>
                    <a:pt x="226" y="288"/>
                  </a:cubicBezTo>
                  <a:moveTo>
                    <a:pt x="261" y="175"/>
                  </a:moveTo>
                  <a:cubicBezTo>
                    <a:pt x="237" y="175"/>
                    <a:pt x="218" y="156"/>
                    <a:pt x="218" y="133"/>
                  </a:cubicBezTo>
                  <a:cubicBezTo>
                    <a:pt x="218" y="109"/>
                    <a:pt x="237" y="90"/>
                    <a:pt x="261" y="90"/>
                  </a:cubicBezTo>
                  <a:cubicBezTo>
                    <a:pt x="284" y="90"/>
                    <a:pt x="303" y="109"/>
                    <a:pt x="303" y="133"/>
                  </a:cubicBezTo>
                  <a:cubicBezTo>
                    <a:pt x="303" y="156"/>
                    <a:pt x="284" y="175"/>
                    <a:pt x="261" y="175"/>
                  </a:cubicBezTo>
                </a:path>
              </a:pathLst>
            </a:custGeom>
            <a:solidFill>
              <a:srgbClr val="59C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0" name="Oval 53"/>
            <p:cNvSpPr>
              <a:spLocks noChangeArrowheads="1"/>
            </p:cNvSpPr>
            <p:nvPr/>
          </p:nvSpPr>
          <p:spPr bwMode="auto">
            <a:xfrm>
              <a:off x="437022" y="2228415"/>
              <a:ext cx="156173" cy="1522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1" name="Oval 54"/>
            <p:cNvSpPr>
              <a:spLocks noChangeArrowheads="1"/>
            </p:cNvSpPr>
            <p:nvPr/>
          </p:nvSpPr>
          <p:spPr bwMode="auto">
            <a:xfrm>
              <a:off x="496078" y="2153610"/>
              <a:ext cx="38059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2" name="Oval 55"/>
            <p:cNvSpPr>
              <a:spLocks noChangeArrowheads="1"/>
            </p:cNvSpPr>
            <p:nvPr/>
          </p:nvSpPr>
          <p:spPr bwMode="auto">
            <a:xfrm>
              <a:off x="496078" y="2414773"/>
              <a:ext cx="38059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3" name="Oval 56"/>
            <p:cNvSpPr>
              <a:spLocks noChangeArrowheads="1"/>
            </p:cNvSpPr>
            <p:nvPr/>
          </p:nvSpPr>
          <p:spPr bwMode="auto">
            <a:xfrm>
              <a:off x="366153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4" name="Oval 57"/>
            <p:cNvSpPr>
              <a:spLocks noChangeArrowheads="1"/>
            </p:cNvSpPr>
            <p:nvPr/>
          </p:nvSpPr>
          <p:spPr bwMode="auto">
            <a:xfrm>
              <a:off x="627316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5" name="Freeform 58"/>
            <p:cNvSpPr>
              <a:spLocks noChangeArrowheads="1"/>
            </p:cNvSpPr>
            <p:nvPr/>
          </p:nvSpPr>
          <p:spPr bwMode="auto">
            <a:xfrm>
              <a:off x="402900" y="2190357"/>
              <a:ext cx="40684" cy="40684"/>
            </a:xfrm>
            <a:custGeom>
              <a:avLst/>
              <a:gdLst>
                <a:gd name="T0" fmla="*/ 10 w 13"/>
                <a:gd name="T1" fmla="*/ 2 h 13"/>
                <a:gd name="T2" fmla="*/ 2 w 13"/>
                <a:gd name="T3" fmla="*/ 2 h 13"/>
                <a:gd name="T4" fmla="*/ 2 w 13"/>
                <a:gd name="T5" fmla="*/ 10 h 13"/>
                <a:gd name="T6" fmla="*/ 10 w 13"/>
                <a:gd name="T7" fmla="*/ 10 h 13"/>
                <a:gd name="T8" fmla="*/ 10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0" y="2"/>
                  </a:moveTo>
                  <a:cubicBezTo>
                    <a:pt x="8" y="0"/>
                    <a:pt x="4" y="0"/>
                    <a:pt x="2" y="2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3" y="8"/>
                    <a:pt x="13" y="5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6" name="Freeform 59"/>
            <p:cNvSpPr>
              <a:spLocks noChangeArrowheads="1"/>
            </p:cNvSpPr>
            <p:nvPr/>
          </p:nvSpPr>
          <p:spPr bwMode="auto">
            <a:xfrm>
              <a:off x="586632" y="2374089"/>
              <a:ext cx="40684" cy="40684"/>
            </a:xfrm>
            <a:custGeom>
              <a:avLst/>
              <a:gdLst>
                <a:gd name="T0" fmla="*/ 11 w 13"/>
                <a:gd name="T1" fmla="*/ 3 h 13"/>
                <a:gd name="T2" fmla="*/ 2 w 13"/>
                <a:gd name="T3" fmla="*/ 3 h 13"/>
                <a:gd name="T4" fmla="*/ 2 w 13"/>
                <a:gd name="T5" fmla="*/ 11 h 13"/>
                <a:gd name="T6" fmla="*/ 11 w 13"/>
                <a:gd name="T7" fmla="*/ 11 h 13"/>
                <a:gd name="T8" fmla="*/ 11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3"/>
                  </a:move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5" y="13"/>
                    <a:pt x="8" y="13"/>
                    <a:pt x="11" y="11"/>
                  </a:cubicBezTo>
                  <a:cubicBezTo>
                    <a:pt x="13" y="9"/>
                    <a:pt x="13" y="5"/>
                    <a:pt x="1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7" name="Freeform 60"/>
            <p:cNvSpPr>
              <a:spLocks noChangeArrowheads="1"/>
            </p:cNvSpPr>
            <p:nvPr/>
          </p:nvSpPr>
          <p:spPr bwMode="auto">
            <a:xfrm>
              <a:off x="402900" y="2374089"/>
              <a:ext cx="40684" cy="40684"/>
            </a:xfrm>
            <a:custGeom>
              <a:avLst/>
              <a:gdLst>
                <a:gd name="T0" fmla="*/ 2 w 13"/>
                <a:gd name="T1" fmla="*/ 3 h 13"/>
                <a:gd name="T2" fmla="*/ 2 w 13"/>
                <a:gd name="T3" fmla="*/ 11 h 13"/>
                <a:gd name="T4" fmla="*/ 10 w 13"/>
                <a:gd name="T5" fmla="*/ 11 h 13"/>
                <a:gd name="T6" fmla="*/ 10 w 13"/>
                <a:gd name="T7" fmla="*/ 3 h 13"/>
                <a:gd name="T8" fmla="*/ 2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3"/>
                  </a:moveTo>
                  <a:cubicBezTo>
                    <a:pt x="0" y="5"/>
                    <a:pt x="0" y="9"/>
                    <a:pt x="2" y="11"/>
                  </a:cubicBezTo>
                  <a:cubicBezTo>
                    <a:pt x="4" y="13"/>
                    <a:pt x="8" y="13"/>
                    <a:pt x="10" y="11"/>
                  </a:cubicBezTo>
                  <a:cubicBezTo>
                    <a:pt x="13" y="9"/>
                    <a:pt x="13" y="5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8" name="Freeform 61"/>
            <p:cNvSpPr>
              <a:spLocks noChangeArrowheads="1"/>
            </p:cNvSpPr>
            <p:nvPr/>
          </p:nvSpPr>
          <p:spPr bwMode="auto">
            <a:xfrm>
              <a:off x="586632" y="2190357"/>
              <a:ext cx="40684" cy="40684"/>
            </a:xfrm>
            <a:custGeom>
              <a:avLst/>
              <a:gdLst>
                <a:gd name="T0" fmla="*/ 2 w 13"/>
                <a:gd name="T1" fmla="*/ 2 h 13"/>
                <a:gd name="T2" fmla="*/ 2 w 13"/>
                <a:gd name="T3" fmla="*/ 10 h 13"/>
                <a:gd name="T4" fmla="*/ 11 w 13"/>
                <a:gd name="T5" fmla="*/ 10 h 13"/>
                <a:gd name="T6" fmla="*/ 11 w 13"/>
                <a:gd name="T7" fmla="*/ 2 h 13"/>
                <a:gd name="T8" fmla="*/ 2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2"/>
                  </a:moveTo>
                  <a:cubicBezTo>
                    <a:pt x="0" y="5"/>
                    <a:pt x="0" y="8"/>
                    <a:pt x="2" y="10"/>
                  </a:cubicBezTo>
                  <a:cubicBezTo>
                    <a:pt x="5" y="13"/>
                    <a:pt x="8" y="13"/>
                    <a:pt x="11" y="10"/>
                  </a:cubicBezTo>
                  <a:cubicBezTo>
                    <a:pt x="13" y="8"/>
                    <a:pt x="13" y="5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099" name="Oval 62"/>
            <p:cNvSpPr>
              <a:spLocks noChangeArrowheads="1"/>
            </p:cNvSpPr>
            <p:nvPr/>
          </p:nvSpPr>
          <p:spPr bwMode="auto">
            <a:xfrm>
              <a:off x="5151077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0" name="Oval 63"/>
            <p:cNvSpPr>
              <a:spLocks noChangeArrowheads="1"/>
            </p:cNvSpPr>
            <p:nvPr/>
          </p:nvSpPr>
          <p:spPr bwMode="auto">
            <a:xfrm>
              <a:off x="5097270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1" name="Oval 64"/>
            <p:cNvSpPr>
              <a:spLocks noChangeArrowheads="1"/>
            </p:cNvSpPr>
            <p:nvPr/>
          </p:nvSpPr>
          <p:spPr bwMode="auto">
            <a:xfrm>
              <a:off x="5044775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2" name="Oval 65"/>
            <p:cNvSpPr>
              <a:spLocks noChangeArrowheads="1"/>
            </p:cNvSpPr>
            <p:nvPr/>
          </p:nvSpPr>
          <p:spPr bwMode="auto">
            <a:xfrm>
              <a:off x="4992280" y="2483016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3" name="Oval 66"/>
            <p:cNvSpPr>
              <a:spLocks noChangeArrowheads="1"/>
            </p:cNvSpPr>
            <p:nvPr/>
          </p:nvSpPr>
          <p:spPr bwMode="auto">
            <a:xfrm>
              <a:off x="5097270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4" name="Freeform 67"/>
            <p:cNvSpPr>
              <a:spLocks noChangeArrowheads="1"/>
            </p:cNvSpPr>
            <p:nvPr/>
          </p:nvSpPr>
          <p:spPr bwMode="auto">
            <a:xfrm>
              <a:off x="4666811" y="1787457"/>
              <a:ext cx="1148329" cy="877980"/>
            </a:xfrm>
            <a:custGeom>
              <a:avLst/>
              <a:gdLst>
                <a:gd name="T0" fmla="*/ 0 w 370"/>
                <a:gd name="T1" fmla="*/ 0 h 283"/>
                <a:gd name="T2" fmla="*/ 48 w 370"/>
                <a:gd name="T3" fmla="*/ 0 h 283"/>
                <a:gd name="T4" fmla="*/ 169 w 370"/>
                <a:gd name="T5" fmla="*/ 247 h 283"/>
                <a:gd name="T6" fmla="*/ 169 w 370"/>
                <a:gd name="T7" fmla="*/ 247 h 283"/>
                <a:gd name="T8" fmla="*/ 137 w 370"/>
                <a:gd name="T9" fmla="*/ 166 h 283"/>
                <a:gd name="T10" fmla="*/ 253 w 370"/>
                <a:gd name="T11" fmla="*/ 50 h 283"/>
                <a:gd name="T12" fmla="*/ 370 w 370"/>
                <a:gd name="T13" fmla="*/ 166 h 283"/>
                <a:gd name="T14" fmla="*/ 253 w 370"/>
                <a:gd name="T15" fmla="*/ 283 h 283"/>
                <a:gd name="T16" fmla="*/ 217 w 370"/>
                <a:gd name="T17" fmla="*/ 277 h 283"/>
                <a:gd name="T18" fmla="*/ 0 w 370"/>
                <a:gd name="T19" fmla="*/ 0 h 2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"/>
                <a:gd name="T31" fmla="*/ 0 h 283"/>
                <a:gd name="T32" fmla="*/ 370 w 370"/>
                <a:gd name="T33" fmla="*/ 283 h 2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" h="283">
                  <a:moveTo>
                    <a:pt x="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39" y="210"/>
                    <a:pt x="169" y="247"/>
                  </a:cubicBezTo>
                  <a:cubicBezTo>
                    <a:pt x="169" y="247"/>
                    <a:pt x="169" y="247"/>
                    <a:pt x="169" y="247"/>
                  </a:cubicBezTo>
                  <a:cubicBezTo>
                    <a:pt x="149" y="226"/>
                    <a:pt x="137" y="198"/>
                    <a:pt x="137" y="166"/>
                  </a:cubicBezTo>
                  <a:cubicBezTo>
                    <a:pt x="137" y="102"/>
                    <a:pt x="189" y="50"/>
                    <a:pt x="253" y="50"/>
                  </a:cubicBezTo>
                  <a:cubicBezTo>
                    <a:pt x="317" y="50"/>
                    <a:pt x="370" y="102"/>
                    <a:pt x="370" y="166"/>
                  </a:cubicBezTo>
                  <a:cubicBezTo>
                    <a:pt x="370" y="231"/>
                    <a:pt x="317" y="283"/>
                    <a:pt x="253" y="283"/>
                  </a:cubicBezTo>
                  <a:cubicBezTo>
                    <a:pt x="241" y="283"/>
                    <a:pt x="229" y="281"/>
                    <a:pt x="217" y="277"/>
                  </a:cubicBezTo>
                  <a:cubicBezTo>
                    <a:pt x="151" y="263"/>
                    <a:pt x="0" y="206"/>
                    <a:pt x="0" y="0"/>
                  </a:cubicBezTo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5" name="Oval 68"/>
            <p:cNvSpPr>
              <a:spLocks noChangeArrowheads="1"/>
            </p:cNvSpPr>
            <p:nvPr/>
          </p:nvSpPr>
          <p:spPr bwMode="auto">
            <a:xfrm>
              <a:off x="5044775" y="2553885"/>
              <a:ext cx="24935" cy="24935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6" name="Freeform 69"/>
            <p:cNvSpPr>
              <a:spLocks noEditPoints="1" noChangeArrowheads="1"/>
            </p:cNvSpPr>
            <p:nvPr/>
          </p:nvSpPr>
          <p:spPr bwMode="auto">
            <a:xfrm>
              <a:off x="4935848" y="1790082"/>
              <a:ext cx="1030215" cy="1027591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5 h 331"/>
                <a:gd name="T4" fmla="*/ 166 w 332"/>
                <a:gd name="T5" fmla="*/ 331 h 331"/>
                <a:gd name="T6" fmla="*/ 332 w 332"/>
                <a:gd name="T7" fmla="*/ 165 h 331"/>
                <a:gd name="T8" fmla="*/ 166 w 332"/>
                <a:gd name="T9" fmla="*/ 0 h 331"/>
                <a:gd name="T10" fmla="*/ 302 w 332"/>
                <a:gd name="T11" fmla="*/ 135 h 331"/>
                <a:gd name="T12" fmla="*/ 260 w 332"/>
                <a:gd name="T13" fmla="*/ 177 h 331"/>
                <a:gd name="T14" fmla="*/ 218 w 332"/>
                <a:gd name="T15" fmla="*/ 135 h 331"/>
                <a:gd name="T16" fmla="*/ 260 w 332"/>
                <a:gd name="T17" fmla="*/ 92 h 331"/>
                <a:gd name="T18" fmla="*/ 302 w 332"/>
                <a:gd name="T19" fmla="*/ 135 h 331"/>
                <a:gd name="T20" fmla="*/ 224 w 332"/>
                <a:gd name="T21" fmla="*/ 284 h 331"/>
                <a:gd name="T22" fmla="*/ 182 w 332"/>
                <a:gd name="T23" fmla="*/ 242 h 331"/>
                <a:gd name="T24" fmla="*/ 224 w 332"/>
                <a:gd name="T25" fmla="*/ 200 h 331"/>
                <a:gd name="T26" fmla="*/ 266 w 332"/>
                <a:gd name="T27" fmla="*/ 242 h 331"/>
                <a:gd name="T28" fmla="*/ 224 w 332"/>
                <a:gd name="T29" fmla="*/ 284 h 331"/>
                <a:gd name="T30" fmla="*/ 208 w 332"/>
                <a:gd name="T31" fmla="*/ 63 h 331"/>
                <a:gd name="T32" fmla="*/ 166 w 332"/>
                <a:gd name="T33" fmla="*/ 106 h 331"/>
                <a:gd name="T34" fmla="*/ 124 w 332"/>
                <a:gd name="T35" fmla="*/ 63 h 331"/>
                <a:gd name="T36" fmla="*/ 166 w 332"/>
                <a:gd name="T37" fmla="*/ 21 h 331"/>
                <a:gd name="T38" fmla="*/ 208 w 332"/>
                <a:gd name="T39" fmla="*/ 63 h 331"/>
                <a:gd name="T40" fmla="*/ 106 w 332"/>
                <a:gd name="T41" fmla="*/ 288 h 331"/>
                <a:gd name="T42" fmla="*/ 64 w 332"/>
                <a:gd name="T43" fmla="*/ 246 h 331"/>
                <a:gd name="T44" fmla="*/ 106 w 332"/>
                <a:gd name="T45" fmla="*/ 204 h 331"/>
                <a:gd name="T46" fmla="*/ 149 w 332"/>
                <a:gd name="T47" fmla="*/ 246 h 331"/>
                <a:gd name="T48" fmla="*/ 106 w 332"/>
                <a:gd name="T49" fmla="*/ 288 h 331"/>
                <a:gd name="T50" fmla="*/ 71 w 332"/>
                <a:gd name="T51" fmla="*/ 175 h 331"/>
                <a:gd name="T52" fmla="*/ 29 w 332"/>
                <a:gd name="T53" fmla="*/ 133 h 331"/>
                <a:gd name="T54" fmla="*/ 71 w 332"/>
                <a:gd name="T55" fmla="*/ 90 h 331"/>
                <a:gd name="T56" fmla="*/ 113 w 332"/>
                <a:gd name="T57" fmla="*/ 133 h 331"/>
                <a:gd name="T58" fmla="*/ 71 w 332"/>
                <a:gd name="T59" fmla="*/ 175 h 3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32"/>
                <a:gd name="T91" fmla="*/ 0 h 331"/>
                <a:gd name="T92" fmla="*/ 332 w 332"/>
                <a:gd name="T93" fmla="*/ 331 h 3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8" y="331"/>
                    <a:pt x="332" y="257"/>
                    <a:pt x="332" y="165"/>
                  </a:cubicBezTo>
                  <a:cubicBezTo>
                    <a:pt x="332" y="74"/>
                    <a:pt x="258" y="0"/>
                    <a:pt x="166" y="0"/>
                  </a:cubicBezTo>
                  <a:moveTo>
                    <a:pt x="302" y="135"/>
                  </a:moveTo>
                  <a:cubicBezTo>
                    <a:pt x="302" y="158"/>
                    <a:pt x="283" y="177"/>
                    <a:pt x="260" y="177"/>
                  </a:cubicBezTo>
                  <a:cubicBezTo>
                    <a:pt x="237" y="177"/>
                    <a:pt x="218" y="158"/>
                    <a:pt x="218" y="135"/>
                  </a:cubicBezTo>
                  <a:cubicBezTo>
                    <a:pt x="218" y="111"/>
                    <a:pt x="237" y="92"/>
                    <a:pt x="260" y="92"/>
                  </a:cubicBezTo>
                  <a:cubicBezTo>
                    <a:pt x="283" y="92"/>
                    <a:pt x="302" y="111"/>
                    <a:pt x="302" y="135"/>
                  </a:cubicBezTo>
                  <a:moveTo>
                    <a:pt x="224" y="284"/>
                  </a:moveTo>
                  <a:cubicBezTo>
                    <a:pt x="200" y="284"/>
                    <a:pt x="182" y="265"/>
                    <a:pt x="182" y="242"/>
                  </a:cubicBezTo>
                  <a:cubicBezTo>
                    <a:pt x="182" y="218"/>
                    <a:pt x="200" y="200"/>
                    <a:pt x="224" y="200"/>
                  </a:cubicBezTo>
                  <a:cubicBezTo>
                    <a:pt x="247" y="200"/>
                    <a:pt x="266" y="218"/>
                    <a:pt x="266" y="242"/>
                  </a:cubicBezTo>
                  <a:cubicBezTo>
                    <a:pt x="266" y="265"/>
                    <a:pt x="247" y="284"/>
                    <a:pt x="224" y="284"/>
                  </a:cubicBezTo>
                  <a:moveTo>
                    <a:pt x="208" y="63"/>
                  </a:moveTo>
                  <a:cubicBezTo>
                    <a:pt x="208" y="87"/>
                    <a:pt x="189" y="106"/>
                    <a:pt x="166" y="106"/>
                  </a:cubicBezTo>
                  <a:cubicBezTo>
                    <a:pt x="143" y="106"/>
                    <a:pt x="124" y="87"/>
                    <a:pt x="124" y="63"/>
                  </a:cubicBezTo>
                  <a:cubicBezTo>
                    <a:pt x="124" y="40"/>
                    <a:pt x="143" y="21"/>
                    <a:pt x="166" y="21"/>
                  </a:cubicBezTo>
                  <a:cubicBezTo>
                    <a:pt x="189" y="21"/>
                    <a:pt x="208" y="40"/>
                    <a:pt x="208" y="63"/>
                  </a:cubicBezTo>
                  <a:moveTo>
                    <a:pt x="106" y="288"/>
                  </a:moveTo>
                  <a:cubicBezTo>
                    <a:pt x="83" y="288"/>
                    <a:pt x="64" y="269"/>
                    <a:pt x="64" y="246"/>
                  </a:cubicBezTo>
                  <a:cubicBezTo>
                    <a:pt x="64" y="223"/>
                    <a:pt x="83" y="204"/>
                    <a:pt x="106" y="204"/>
                  </a:cubicBezTo>
                  <a:cubicBezTo>
                    <a:pt x="130" y="204"/>
                    <a:pt x="149" y="223"/>
                    <a:pt x="149" y="246"/>
                  </a:cubicBezTo>
                  <a:cubicBezTo>
                    <a:pt x="149" y="269"/>
                    <a:pt x="130" y="288"/>
                    <a:pt x="106" y="288"/>
                  </a:cubicBezTo>
                  <a:moveTo>
                    <a:pt x="71" y="175"/>
                  </a:moveTo>
                  <a:cubicBezTo>
                    <a:pt x="48" y="175"/>
                    <a:pt x="29" y="156"/>
                    <a:pt x="29" y="133"/>
                  </a:cubicBezTo>
                  <a:cubicBezTo>
                    <a:pt x="29" y="109"/>
                    <a:pt x="48" y="90"/>
                    <a:pt x="71" y="90"/>
                  </a:cubicBezTo>
                  <a:cubicBezTo>
                    <a:pt x="95" y="90"/>
                    <a:pt x="113" y="109"/>
                    <a:pt x="113" y="133"/>
                  </a:cubicBezTo>
                  <a:cubicBezTo>
                    <a:pt x="113" y="156"/>
                    <a:pt x="95" y="175"/>
                    <a:pt x="71" y="175"/>
                  </a:cubicBezTo>
                </a:path>
              </a:pathLst>
            </a:custGeom>
            <a:solidFill>
              <a:srgbClr val="59C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7" name="Oval 70"/>
            <p:cNvSpPr>
              <a:spLocks noChangeArrowheads="1"/>
            </p:cNvSpPr>
            <p:nvPr/>
          </p:nvSpPr>
          <p:spPr bwMode="auto">
            <a:xfrm>
              <a:off x="5374181" y="2228415"/>
              <a:ext cx="154860" cy="1522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8" name="Oval 71"/>
            <p:cNvSpPr>
              <a:spLocks noChangeArrowheads="1"/>
            </p:cNvSpPr>
            <p:nvPr/>
          </p:nvSpPr>
          <p:spPr bwMode="auto">
            <a:xfrm>
              <a:off x="5433238" y="2153610"/>
              <a:ext cx="36747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09" name="Oval 72"/>
            <p:cNvSpPr>
              <a:spLocks noChangeArrowheads="1"/>
            </p:cNvSpPr>
            <p:nvPr/>
          </p:nvSpPr>
          <p:spPr bwMode="auto">
            <a:xfrm>
              <a:off x="5433238" y="2414773"/>
              <a:ext cx="36747" cy="367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0" name="Oval 73"/>
            <p:cNvSpPr>
              <a:spLocks noChangeArrowheads="1"/>
            </p:cNvSpPr>
            <p:nvPr/>
          </p:nvSpPr>
          <p:spPr bwMode="auto">
            <a:xfrm>
              <a:off x="5563164" y="2283535"/>
              <a:ext cx="36747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1" name="Oval 74"/>
            <p:cNvSpPr>
              <a:spLocks noChangeArrowheads="1"/>
            </p:cNvSpPr>
            <p:nvPr/>
          </p:nvSpPr>
          <p:spPr bwMode="auto">
            <a:xfrm>
              <a:off x="5302001" y="2283535"/>
              <a:ext cx="38059" cy="380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2" name="Freeform 75"/>
            <p:cNvSpPr>
              <a:spLocks noChangeArrowheads="1"/>
            </p:cNvSpPr>
            <p:nvPr/>
          </p:nvSpPr>
          <p:spPr bwMode="auto">
            <a:xfrm>
              <a:off x="5522480" y="2190357"/>
              <a:ext cx="40684" cy="40684"/>
            </a:xfrm>
            <a:custGeom>
              <a:avLst/>
              <a:gdLst>
                <a:gd name="T0" fmla="*/ 3 w 13"/>
                <a:gd name="T1" fmla="*/ 2 h 13"/>
                <a:gd name="T2" fmla="*/ 11 w 13"/>
                <a:gd name="T3" fmla="*/ 2 h 13"/>
                <a:gd name="T4" fmla="*/ 11 w 13"/>
                <a:gd name="T5" fmla="*/ 10 h 13"/>
                <a:gd name="T6" fmla="*/ 3 w 13"/>
                <a:gd name="T7" fmla="*/ 10 h 13"/>
                <a:gd name="T8" fmla="*/ 3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3" y="2"/>
                  </a:moveTo>
                  <a:cubicBezTo>
                    <a:pt x="5" y="0"/>
                    <a:pt x="9" y="0"/>
                    <a:pt x="11" y="2"/>
                  </a:cubicBezTo>
                  <a:cubicBezTo>
                    <a:pt x="13" y="5"/>
                    <a:pt x="13" y="8"/>
                    <a:pt x="11" y="10"/>
                  </a:cubicBezTo>
                  <a:cubicBezTo>
                    <a:pt x="9" y="13"/>
                    <a:pt x="5" y="13"/>
                    <a:pt x="3" y="10"/>
                  </a:cubicBezTo>
                  <a:cubicBezTo>
                    <a:pt x="0" y="8"/>
                    <a:pt x="0" y="5"/>
                    <a:pt x="3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3" name="Freeform 76"/>
            <p:cNvSpPr>
              <a:spLocks noChangeArrowheads="1"/>
            </p:cNvSpPr>
            <p:nvPr/>
          </p:nvSpPr>
          <p:spPr bwMode="auto">
            <a:xfrm>
              <a:off x="5340060" y="2374089"/>
              <a:ext cx="40684" cy="40684"/>
            </a:xfrm>
            <a:custGeom>
              <a:avLst/>
              <a:gdLst>
                <a:gd name="T0" fmla="*/ 2 w 13"/>
                <a:gd name="T1" fmla="*/ 3 h 13"/>
                <a:gd name="T2" fmla="*/ 11 w 13"/>
                <a:gd name="T3" fmla="*/ 3 h 13"/>
                <a:gd name="T4" fmla="*/ 11 w 13"/>
                <a:gd name="T5" fmla="*/ 11 h 13"/>
                <a:gd name="T6" fmla="*/ 2 w 13"/>
                <a:gd name="T7" fmla="*/ 11 h 13"/>
                <a:gd name="T8" fmla="*/ 2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2" y="3"/>
                  </a:moveTo>
                  <a:cubicBezTo>
                    <a:pt x="5" y="0"/>
                    <a:pt x="8" y="0"/>
                    <a:pt x="11" y="3"/>
                  </a:cubicBezTo>
                  <a:cubicBezTo>
                    <a:pt x="13" y="5"/>
                    <a:pt x="13" y="9"/>
                    <a:pt x="11" y="11"/>
                  </a:cubicBezTo>
                  <a:cubicBezTo>
                    <a:pt x="8" y="13"/>
                    <a:pt x="5" y="13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4" name="Freeform 77"/>
            <p:cNvSpPr>
              <a:spLocks noChangeArrowheads="1"/>
            </p:cNvSpPr>
            <p:nvPr/>
          </p:nvSpPr>
          <p:spPr bwMode="auto">
            <a:xfrm>
              <a:off x="5522480" y="2374089"/>
              <a:ext cx="40684" cy="40684"/>
            </a:xfrm>
            <a:custGeom>
              <a:avLst/>
              <a:gdLst>
                <a:gd name="T0" fmla="*/ 11 w 13"/>
                <a:gd name="T1" fmla="*/ 3 h 13"/>
                <a:gd name="T2" fmla="*/ 11 w 13"/>
                <a:gd name="T3" fmla="*/ 11 h 13"/>
                <a:gd name="T4" fmla="*/ 3 w 13"/>
                <a:gd name="T5" fmla="*/ 11 h 13"/>
                <a:gd name="T6" fmla="*/ 3 w 13"/>
                <a:gd name="T7" fmla="*/ 3 h 13"/>
                <a:gd name="T8" fmla="*/ 11 w 13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3"/>
                  </a:moveTo>
                  <a:cubicBezTo>
                    <a:pt x="13" y="5"/>
                    <a:pt x="13" y="9"/>
                    <a:pt x="11" y="11"/>
                  </a:cubicBezTo>
                  <a:cubicBezTo>
                    <a:pt x="9" y="13"/>
                    <a:pt x="5" y="13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5" name="Freeform 78"/>
            <p:cNvSpPr>
              <a:spLocks noChangeArrowheads="1"/>
            </p:cNvSpPr>
            <p:nvPr/>
          </p:nvSpPr>
          <p:spPr bwMode="auto">
            <a:xfrm>
              <a:off x="5340060" y="2190357"/>
              <a:ext cx="40684" cy="40684"/>
            </a:xfrm>
            <a:custGeom>
              <a:avLst/>
              <a:gdLst>
                <a:gd name="T0" fmla="*/ 11 w 13"/>
                <a:gd name="T1" fmla="*/ 2 h 13"/>
                <a:gd name="T2" fmla="*/ 11 w 13"/>
                <a:gd name="T3" fmla="*/ 10 h 13"/>
                <a:gd name="T4" fmla="*/ 2 w 13"/>
                <a:gd name="T5" fmla="*/ 10 h 13"/>
                <a:gd name="T6" fmla="*/ 2 w 13"/>
                <a:gd name="T7" fmla="*/ 2 h 13"/>
                <a:gd name="T8" fmla="*/ 11 w 13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11" y="2"/>
                  </a:moveTo>
                  <a:cubicBezTo>
                    <a:pt x="13" y="5"/>
                    <a:pt x="13" y="8"/>
                    <a:pt x="11" y="10"/>
                  </a:cubicBez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6" name="Freeform 79"/>
            <p:cNvSpPr>
              <a:spLocks noChangeArrowheads="1"/>
            </p:cNvSpPr>
            <p:nvPr/>
          </p:nvSpPr>
          <p:spPr bwMode="auto">
            <a:xfrm>
              <a:off x="3698277" y="2274349"/>
              <a:ext cx="732306" cy="297909"/>
            </a:xfrm>
            <a:custGeom>
              <a:avLst/>
              <a:gdLst>
                <a:gd name="T0" fmla="*/ 539 w 558"/>
                <a:gd name="T1" fmla="*/ 227 h 227"/>
                <a:gd name="T2" fmla="*/ 0 w 558"/>
                <a:gd name="T3" fmla="*/ 66 h 227"/>
                <a:gd name="T4" fmla="*/ 21 w 558"/>
                <a:gd name="T5" fmla="*/ 0 h 227"/>
                <a:gd name="T6" fmla="*/ 558 w 558"/>
                <a:gd name="T7" fmla="*/ 161 h 227"/>
                <a:gd name="T8" fmla="*/ 539 w 558"/>
                <a:gd name="T9" fmla="*/ 227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227"/>
                <a:gd name="T17" fmla="*/ 558 w 558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227">
                  <a:moveTo>
                    <a:pt x="539" y="227"/>
                  </a:moveTo>
                  <a:lnTo>
                    <a:pt x="0" y="66"/>
                  </a:lnTo>
                  <a:lnTo>
                    <a:pt x="21" y="0"/>
                  </a:lnTo>
                  <a:lnTo>
                    <a:pt x="558" y="161"/>
                  </a:lnTo>
                  <a:lnTo>
                    <a:pt x="539" y="227"/>
                  </a:lnTo>
                  <a:close/>
                </a:path>
              </a:pathLst>
            </a:custGeom>
            <a:solidFill>
              <a:srgbClr val="9613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7" name="Freeform 80"/>
            <p:cNvSpPr>
              <a:spLocks noChangeArrowheads="1"/>
            </p:cNvSpPr>
            <p:nvPr/>
          </p:nvSpPr>
          <p:spPr bwMode="auto">
            <a:xfrm>
              <a:off x="3698277" y="2274349"/>
              <a:ext cx="732306" cy="297909"/>
            </a:xfrm>
            <a:custGeom>
              <a:avLst/>
              <a:gdLst>
                <a:gd name="T0" fmla="*/ 539 w 558"/>
                <a:gd name="T1" fmla="*/ 227 h 227"/>
                <a:gd name="T2" fmla="*/ 0 w 558"/>
                <a:gd name="T3" fmla="*/ 66 h 227"/>
                <a:gd name="T4" fmla="*/ 21 w 558"/>
                <a:gd name="T5" fmla="*/ 0 h 227"/>
                <a:gd name="T6" fmla="*/ 558 w 558"/>
                <a:gd name="T7" fmla="*/ 161 h 227"/>
                <a:gd name="T8" fmla="*/ 539 w 558"/>
                <a:gd name="T9" fmla="*/ 227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227"/>
                <a:gd name="T17" fmla="*/ 558 w 558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227">
                  <a:moveTo>
                    <a:pt x="539" y="227"/>
                  </a:moveTo>
                  <a:lnTo>
                    <a:pt x="0" y="66"/>
                  </a:lnTo>
                  <a:lnTo>
                    <a:pt x="21" y="0"/>
                  </a:lnTo>
                  <a:lnTo>
                    <a:pt x="558" y="161"/>
                  </a:lnTo>
                  <a:lnTo>
                    <a:pt x="539" y="2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8" name="Freeform 81"/>
            <p:cNvSpPr>
              <a:spLocks noEditPoints="1" noChangeArrowheads="1"/>
            </p:cNvSpPr>
            <p:nvPr/>
          </p:nvSpPr>
          <p:spPr bwMode="auto">
            <a:xfrm>
              <a:off x="3738961" y="1036778"/>
              <a:ext cx="1178514" cy="1451488"/>
            </a:xfrm>
            <a:custGeom>
              <a:avLst/>
              <a:gdLst>
                <a:gd name="T0" fmla="*/ 368 w 380"/>
                <a:gd name="T1" fmla="*/ 126 h 468"/>
                <a:gd name="T2" fmla="*/ 377 w 380"/>
                <a:gd name="T3" fmla="*/ 122 h 468"/>
                <a:gd name="T4" fmla="*/ 378 w 380"/>
                <a:gd name="T5" fmla="*/ 114 h 468"/>
                <a:gd name="T6" fmla="*/ 367 w 380"/>
                <a:gd name="T7" fmla="*/ 107 h 468"/>
                <a:gd name="T8" fmla="*/ 362 w 380"/>
                <a:gd name="T9" fmla="*/ 88 h 468"/>
                <a:gd name="T10" fmla="*/ 357 w 380"/>
                <a:gd name="T11" fmla="*/ 85 h 468"/>
                <a:gd name="T12" fmla="*/ 323 w 380"/>
                <a:gd name="T13" fmla="*/ 87 h 468"/>
                <a:gd name="T14" fmla="*/ 314 w 380"/>
                <a:gd name="T15" fmla="*/ 96 h 468"/>
                <a:gd name="T16" fmla="*/ 310 w 380"/>
                <a:gd name="T17" fmla="*/ 95 h 468"/>
                <a:gd name="T18" fmla="*/ 309 w 380"/>
                <a:gd name="T19" fmla="*/ 95 h 468"/>
                <a:gd name="T20" fmla="*/ 309 w 380"/>
                <a:gd name="T21" fmla="*/ 81 h 468"/>
                <a:gd name="T22" fmla="*/ 295 w 380"/>
                <a:gd name="T23" fmla="*/ 69 h 468"/>
                <a:gd name="T24" fmla="*/ 279 w 380"/>
                <a:gd name="T25" fmla="*/ 65 h 468"/>
                <a:gd name="T26" fmla="*/ 270 w 380"/>
                <a:gd name="T27" fmla="*/ 18 h 468"/>
                <a:gd name="T28" fmla="*/ 259 w 380"/>
                <a:gd name="T29" fmla="*/ 11 h 468"/>
                <a:gd name="T30" fmla="*/ 177 w 380"/>
                <a:gd name="T31" fmla="*/ 17 h 468"/>
                <a:gd name="T32" fmla="*/ 155 w 380"/>
                <a:gd name="T33" fmla="*/ 41 h 468"/>
                <a:gd name="T34" fmla="*/ 142 w 380"/>
                <a:gd name="T35" fmla="*/ 37 h 468"/>
                <a:gd name="T36" fmla="*/ 56 w 380"/>
                <a:gd name="T37" fmla="*/ 56 h 468"/>
                <a:gd name="T38" fmla="*/ 72 w 380"/>
                <a:gd name="T39" fmla="*/ 91 h 468"/>
                <a:gd name="T40" fmla="*/ 0 w 380"/>
                <a:gd name="T41" fmla="*/ 402 h 468"/>
                <a:gd name="T42" fmla="*/ 219 w 380"/>
                <a:gd name="T43" fmla="*/ 468 h 468"/>
                <a:gd name="T44" fmla="*/ 334 w 380"/>
                <a:gd name="T45" fmla="*/ 152 h 468"/>
                <a:gd name="T46" fmla="*/ 322 w 380"/>
                <a:gd name="T47" fmla="*/ 148 h 468"/>
                <a:gd name="T48" fmla="*/ 336 w 380"/>
                <a:gd name="T49" fmla="*/ 145 h 468"/>
                <a:gd name="T50" fmla="*/ 339 w 380"/>
                <a:gd name="T51" fmla="*/ 146 h 468"/>
                <a:gd name="T52" fmla="*/ 362 w 380"/>
                <a:gd name="T53" fmla="*/ 148 h 468"/>
                <a:gd name="T54" fmla="*/ 374 w 380"/>
                <a:gd name="T55" fmla="*/ 139 h 468"/>
                <a:gd name="T56" fmla="*/ 368 w 380"/>
                <a:gd name="T57" fmla="*/ 126 h 468"/>
                <a:gd name="T58" fmla="*/ 276 w 380"/>
                <a:gd name="T59" fmla="*/ 109 h 468"/>
                <a:gd name="T60" fmla="*/ 277 w 380"/>
                <a:gd name="T61" fmla="*/ 109 h 468"/>
                <a:gd name="T62" fmla="*/ 277 w 380"/>
                <a:gd name="T63" fmla="*/ 110 h 468"/>
                <a:gd name="T64" fmla="*/ 276 w 380"/>
                <a:gd name="T65" fmla="*/ 109 h 468"/>
                <a:gd name="T66" fmla="*/ 300 w 380"/>
                <a:gd name="T67" fmla="*/ 142 h 468"/>
                <a:gd name="T68" fmla="*/ 300 w 380"/>
                <a:gd name="T69" fmla="*/ 141 h 468"/>
                <a:gd name="T70" fmla="*/ 302 w 380"/>
                <a:gd name="T71" fmla="*/ 142 h 468"/>
                <a:gd name="T72" fmla="*/ 302 w 380"/>
                <a:gd name="T73" fmla="*/ 142 h 468"/>
                <a:gd name="T74" fmla="*/ 300 w 380"/>
                <a:gd name="T75" fmla="*/ 142 h 4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0"/>
                <a:gd name="T115" fmla="*/ 0 h 468"/>
                <a:gd name="T116" fmla="*/ 380 w 380"/>
                <a:gd name="T117" fmla="*/ 468 h 4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0" h="468">
                  <a:moveTo>
                    <a:pt x="368" y="126"/>
                  </a:moveTo>
                  <a:cubicBezTo>
                    <a:pt x="372" y="125"/>
                    <a:pt x="375" y="124"/>
                    <a:pt x="377" y="122"/>
                  </a:cubicBezTo>
                  <a:cubicBezTo>
                    <a:pt x="379" y="119"/>
                    <a:pt x="380" y="116"/>
                    <a:pt x="378" y="114"/>
                  </a:cubicBezTo>
                  <a:cubicBezTo>
                    <a:pt x="376" y="111"/>
                    <a:pt x="372" y="108"/>
                    <a:pt x="367" y="107"/>
                  </a:cubicBezTo>
                  <a:cubicBezTo>
                    <a:pt x="370" y="100"/>
                    <a:pt x="369" y="93"/>
                    <a:pt x="362" y="88"/>
                  </a:cubicBezTo>
                  <a:cubicBezTo>
                    <a:pt x="361" y="87"/>
                    <a:pt x="359" y="86"/>
                    <a:pt x="357" y="85"/>
                  </a:cubicBezTo>
                  <a:cubicBezTo>
                    <a:pt x="347" y="80"/>
                    <a:pt x="333" y="81"/>
                    <a:pt x="323" y="87"/>
                  </a:cubicBezTo>
                  <a:cubicBezTo>
                    <a:pt x="319" y="90"/>
                    <a:pt x="316" y="93"/>
                    <a:pt x="314" y="96"/>
                  </a:cubicBezTo>
                  <a:cubicBezTo>
                    <a:pt x="313" y="96"/>
                    <a:pt x="312" y="96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12" y="90"/>
                    <a:pt x="312" y="86"/>
                    <a:pt x="309" y="81"/>
                  </a:cubicBezTo>
                  <a:cubicBezTo>
                    <a:pt x="307" y="76"/>
                    <a:pt x="302" y="72"/>
                    <a:pt x="295" y="69"/>
                  </a:cubicBezTo>
                  <a:cubicBezTo>
                    <a:pt x="290" y="67"/>
                    <a:pt x="285" y="66"/>
                    <a:pt x="279" y="65"/>
                  </a:cubicBezTo>
                  <a:cubicBezTo>
                    <a:pt x="289" y="49"/>
                    <a:pt x="286" y="31"/>
                    <a:pt x="270" y="18"/>
                  </a:cubicBezTo>
                  <a:cubicBezTo>
                    <a:pt x="267" y="16"/>
                    <a:pt x="263" y="13"/>
                    <a:pt x="259" y="11"/>
                  </a:cubicBezTo>
                  <a:cubicBezTo>
                    <a:pt x="235" y="0"/>
                    <a:pt x="201" y="3"/>
                    <a:pt x="177" y="17"/>
                  </a:cubicBezTo>
                  <a:cubicBezTo>
                    <a:pt x="166" y="24"/>
                    <a:pt x="158" y="32"/>
                    <a:pt x="155" y="41"/>
                  </a:cubicBezTo>
                  <a:cubicBezTo>
                    <a:pt x="150" y="40"/>
                    <a:pt x="146" y="38"/>
                    <a:pt x="142" y="37"/>
                  </a:cubicBezTo>
                  <a:cubicBezTo>
                    <a:pt x="100" y="26"/>
                    <a:pt x="62" y="34"/>
                    <a:pt x="56" y="56"/>
                  </a:cubicBezTo>
                  <a:cubicBezTo>
                    <a:pt x="53" y="67"/>
                    <a:pt x="60" y="80"/>
                    <a:pt x="72" y="9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219" y="468"/>
                    <a:pt x="219" y="468"/>
                    <a:pt x="219" y="468"/>
                  </a:cubicBezTo>
                  <a:cubicBezTo>
                    <a:pt x="334" y="152"/>
                    <a:pt x="334" y="152"/>
                    <a:pt x="334" y="152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27" y="148"/>
                    <a:pt x="332" y="147"/>
                    <a:pt x="336" y="145"/>
                  </a:cubicBezTo>
                  <a:cubicBezTo>
                    <a:pt x="337" y="146"/>
                    <a:pt x="338" y="146"/>
                    <a:pt x="339" y="146"/>
                  </a:cubicBezTo>
                  <a:cubicBezTo>
                    <a:pt x="347" y="148"/>
                    <a:pt x="355" y="149"/>
                    <a:pt x="362" y="148"/>
                  </a:cubicBezTo>
                  <a:cubicBezTo>
                    <a:pt x="369" y="147"/>
                    <a:pt x="373" y="144"/>
                    <a:pt x="374" y="139"/>
                  </a:cubicBezTo>
                  <a:cubicBezTo>
                    <a:pt x="375" y="135"/>
                    <a:pt x="373" y="131"/>
                    <a:pt x="368" y="126"/>
                  </a:cubicBezTo>
                  <a:moveTo>
                    <a:pt x="276" y="109"/>
                  </a:moveTo>
                  <a:cubicBezTo>
                    <a:pt x="277" y="109"/>
                    <a:pt x="277" y="109"/>
                    <a:pt x="277" y="109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6" y="109"/>
                    <a:pt x="276" y="109"/>
                    <a:pt x="276" y="109"/>
                  </a:cubicBezTo>
                  <a:moveTo>
                    <a:pt x="300" y="142"/>
                  </a:move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1" y="142"/>
                    <a:pt x="302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0" y="142"/>
                    <a:pt x="300" y="142"/>
                    <a:pt x="300" y="142"/>
                  </a:cubicBezTo>
                </a:path>
              </a:pathLst>
            </a:custGeom>
            <a:solidFill>
              <a:srgbClr val="FFC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19" name="Freeform 82"/>
            <p:cNvSpPr>
              <a:spLocks noChangeArrowheads="1"/>
            </p:cNvSpPr>
            <p:nvPr/>
          </p:nvSpPr>
          <p:spPr bwMode="auto">
            <a:xfrm>
              <a:off x="3732399" y="1275630"/>
              <a:ext cx="1048589" cy="1212636"/>
            </a:xfrm>
            <a:custGeom>
              <a:avLst/>
              <a:gdLst>
                <a:gd name="T0" fmla="*/ 504 w 799"/>
                <a:gd name="T1" fmla="*/ 924 h 924"/>
                <a:gd name="T2" fmla="*/ 0 w 799"/>
                <a:gd name="T3" fmla="*/ 778 h 924"/>
                <a:gd name="T4" fmla="*/ 215 w 799"/>
                <a:gd name="T5" fmla="*/ 0 h 924"/>
                <a:gd name="T6" fmla="*/ 799 w 799"/>
                <a:gd name="T7" fmla="*/ 170 h 924"/>
                <a:gd name="T8" fmla="*/ 504 w 799"/>
                <a:gd name="T9" fmla="*/ 924 h 9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9"/>
                <a:gd name="T16" fmla="*/ 0 h 924"/>
                <a:gd name="T17" fmla="*/ 799 w 799"/>
                <a:gd name="T18" fmla="*/ 924 h 9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9" h="924">
                  <a:moveTo>
                    <a:pt x="504" y="924"/>
                  </a:moveTo>
                  <a:lnTo>
                    <a:pt x="0" y="778"/>
                  </a:lnTo>
                  <a:lnTo>
                    <a:pt x="215" y="0"/>
                  </a:lnTo>
                  <a:lnTo>
                    <a:pt x="799" y="170"/>
                  </a:lnTo>
                  <a:lnTo>
                    <a:pt x="504" y="9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0" name="Freeform 83"/>
            <p:cNvSpPr>
              <a:spLocks noChangeArrowheads="1"/>
            </p:cNvSpPr>
            <p:nvPr/>
          </p:nvSpPr>
          <p:spPr bwMode="auto">
            <a:xfrm>
              <a:off x="3732399" y="1275630"/>
              <a:ext cx="1048589" cy="1212636"/>
            </a:xfrm>
            <a:custGeom>
              <a:avLst/>
              <a:gdLst>
                <a:gd name="T0" fmla="*/ 504 w 799"/>
                <a:gd name="T1" fmla="*/ 924 h 924"/>
                <a:gd name="T2" fmla="*/ 0 w 799"/>
                <a:gd name="T3" fmla="*/ 778 h 924"/>
                <a:gd name="T4" fmla="*/ 215 w 799"/>
                <a:gd name="T5" fmla="*/ 0 h 924"/>
                <a:gd name="T6" fmla="*/ 799 w 799"/>
                <a:gd name="T7" fmla="*/ 170 h 924"/>
                <a:gd name="T8" fmla="*/ 504 w 799"/>
                <a:gd name="T9" fmla="*/ 924 h 9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9"/>
                <a:gd name="T16" fmla="*/ 0 h 924"/>
                <a:gd name="T17" fmla="*/ 799 w 799"/>
                <a:gd name="T18" fmla="*/ 924 h 9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9" h="924">
                  <a:moveTo>
                    <a:pt x="504" y="924"/>
                  </a:moveTo>
                  <a:lnTo>
                    <a:pt x="0" y="778"/>
                  </a:lnTo>
                  <a:lnTo>
                    <a:pt x="215" y="0"/>
                  </a:lnTo>
                  <a:lnTo>
                    <a:pt x="799" y="170"/>
                  </a:lnTo>
                  <a:lnTo>
                    <a:pt x="504" y="9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1" name="Freeform 84"/>
            <p:cNvSpPr>
              <a:spLocks noEditPoints="1" noChangeArrowheads="1"/>
            </p:cNvSpPr>
            <p:nvPr/>
          </p:nvSpPr>
          <p:spPr bwMode="auto">
            <a:xfrm>
              <a:off x="3723212" y="1207387"/>
              <a:ext cx="1182451" cy="1294003"/>
            </a:xfrm>
            <a:custGeom>
              <a:avLst/>
              <a:gdLst>
                <a:gd name="T0" fmla="*/ 513 w 901"/>
                <a:gd name="T1" fmla="*/ 116 h 986"/>
                <a:gd name="T2" fmla="*/ 513 w 901"/>
                <a:gd name="T3" fmla="*/ 116 h 986"/>
                <a:gd name="T4" fmla="*/ 511 w 901"/>
                <a:gd name="T5" fmla="*/ 116 h 986"/>
                <a:gd name="T6" fmla="*/ 511 w 901"/>
                <a:gd name="T7" fmla="*/ 116 h 986"/>
                <a:gd name="T8" fmla="*/ 511 w 901"/>
                <a:gd name="T9" fmla="*/ 116 h 986"/>
                <a:gd name="T10" fmla="*/ 121 w 901"/>
                <a:gd name="T11" fmla="*/ 0 h 986"/>
                <a:gd name="T12" fmla="*/ 104 w 901"/>
                <a:gd name="T13" fmla="*/ 54 h 986"/>
                <a:gd name="T14" fmla="*/ 140 w 901"/>
                <a:gd name="T15" fmla="*/ 64 h 986"/>
                <a:gd name="T16" fmla="*/ 0 w 901"/>
                <a:gd name="T17" fmla="*/ 825 h 986"/>
                <a:gd name="T18" fmla="*/ 265 w 901"/>
                <a:gd name="T19" fmla="*/ 908 h 986"/>
                <a:gd name="T20" fmla="*/ 265 w 901"/>
                <a:gd name="T21" fmla="*/ 908 h 986"/>
                <a:gd name="T22" fmla="*/ 267 w 901"/>
                <a:gd name="T23" fmla="*/ 908 h 986"/>
                <a:gd name="T24" fmla="*/ 267 w 901"/>
                <a:gd name="T25" fmla="*/ 910 h 986"/>
                <a:gd name="T26" fmla="*/ 267 w 901"/>
                <a:gd name="T27" fmla="*/ 910 h 986"/>
                <a:gd name="T28" fmla="*/ 534 w 901"/>
                <a:gd name="T29" fmla="*/ 986 h 986"/>
                <a:gd name="T30" fmla="*/ 849 w 901"/>
                <a:gd name="T31" fmla="*/ 277 h 986"/>
                <a:gd name="T32" fmla="*/ 882 w 901"/>
                <a:gd name="T33" fmla="*/ 288 h 986"/>
                <a:gd name="T34" fmla="*/ 901 w 901"/>
                <a:gd name="T35" fmla="*/ 234 h 986"/>
                <a:gd name="T36" fmla="*/ 513 w 901"/>
                <a:gd name="T37" fmla="*/ 116 h 986"/>
                <a:gd name="T38" fmla="*/ 26 w 901"/>
                <a:gd name="T39" fmla="*/ 820 h 986"/>
                <a:gd name="T40" fmla="*/ 232 w 901"/>
                <a:gd name="T41" fmla="*/ 83 h 986"/>
                <a:gd name="T42" fmla="*/ 312 w 901"/>
                <a:gd name="T43" fmla="*/ 104 h 986"/>
                <a:gd name="T44" fmla="*/ 106 w 901"/>
                <a:gd name="T45" fmla="*/ 844 h 986"/>
                <a:gd name="T46" fmla="*/ 26 w 901"/>
                <a:gd name="T47" fmla="*/ 820 h 986"/>
                <a:gd name="T48" fmla="*/ 173 w 901"/>
                <a:gd name="T49" fmla="*/ 865 h 986"/>
                <a:gd name="T50" fmla="*/ 378 w 901"/>
                <a:gd name="T51" fmla="*/ 125 h 986"/>
                <a:gd name="T52" fmla="*/ 461 w 901"/>
                <a:gd name="T53" fmla="*/ 149 h 986"/>
                <a:gd name="T54" fmla="*/ 253 w 901"/>
                <a:gd name="T55" fmla="*/ 889 h 986"/>
                <a:gd name="T56" fmla="*/ 173 w 901"/>
                <a:gd name="T57" fmla="*/ 865 h 986"/>
                <a:gd name="T58" fmla="*/ 369 w 901"/>
                <a:gd name="T59" fmla="*/ 924 h 986"/>
                <a:gd name="T60" fmla="*/ 289 w 901"/>
                <a:gd name="T61" fmla="*/ 898 h 986"/>
                <a:gd name="T62" fmla="*/ 534 w 901"/>
                <a:gd name="T63" fmla="*/ 170 h 986"/>
                <a:gd name="T64" fmla="*/ 615 w 901"/>
                <a:gd name="T65" fmla="*/ 196 h 986"/>
                <a:gd name="T66" fmla="*/ 369 w 901"/>
                <a:gd name="T67" fmla="*/ 924 h 986"/>
                <a:gd name="T68" fmla="*/ 515 w 901"/>
                <a:gd name="T69" fmla="*/ 969 h 986"/>
                <a:gd name="T70" fmla="*/ 435 w 901"/>
                <a:gd name="T71" fmla="*/ 943 h 986"/>
                <a:gd name="T72" fmla="*/ 681 w 901"/>
                <a:gd name="T73" fmla="*/ 215 h 986"/>
                <a:gd name="T74" fmla="*/ 764 w 901"/>
                <a:gd name="T75" fmla="*/ 241 h 986"/>
                <a:gd name="T76" fmla="*/ 515 w 901"/>
                <a:gd name="T77" fmla="*/ 969 h 9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01"/>
                <a:gd name="T118" fmla="*/ 0 h 986"/>
                <a:gd name="T119" fmla="*/ 901 w 901"/>
                <a:gd name="T120" fmla="*/ 986 h 9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01" h="986">
                  <a:moveTo>
                    <a:pt x="513" y="116"/>
                  </a:moveTo>
                  <a:lnTo>
                    <a:pt x="513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121" y="0"/>
                  </a:lnTo>
                  <a:lnTo>
                    <a:pt x="104" y="54"/>
                  </a:lnTo>
                  <a:lnTo>
                    <a:pt x="140" y="64"/>
                  </a:lnTo>
                  <a:lnTo>
                    <a:pt x="0" y="825"/>
                  </a:lnTo>
                  <a:lnTo>
                    <a:pt x="265" y="908"/>
                  </a:lnTo>
                  <a:lnTo>
                    <a:pt x="265" y="908"/>
                  </a:lnTo>
                  <a:lnTo>
                    <a:pt x="267" y="908"/>
                  </a:lnTo>
                  <a:lnTo>
                    <a:pt x="267" y="910"/>
                  </a:lnTo>
                  <a:lnTo>
                    <a:pt x="267" y="910"/>
                  </a:lnTo>
                  <a:lnTo>
                    <a:pt x="534" y="986"/>
                  </a:lnTo>
                  <a:lnTo>
                    <a:pt x="849" y="277"/>
                  </a:lnTo>
                  <a:lnTo>
                    <a:pt x="882" y="288"/>
                  </a:lnTo>
                  <a:lnTo>
                    <a:pt x="901" y="234"/>
                  </a:lnTo>
                  <a:lnTo>
                    <a:pt x="513" y="116"/>
                  </a:lnTo>
                  <a:close/>
                  <a:moveTo>
                    <a:pt x="26" y="820"/>
                  </a:moveTo>
                  <a:lnTo>
                    <a:pt x="232" y="83"/>
                  </a:lnTo>
                  <a:lnTo>
                    <a:pt x="312" y="104"/>
                  </a:lnTo>
                  <a:lnTo>
                    <a:pt x="106" y="844"/>
                  </a:lnTo>
                  <a:lnTo>
                    <a:pt x="26" y="820"/>
                  </a:lnTo>
                  <a:close/>
                  <a:moveTo>
                    <a:pt x="173" y="865"/>
                  </a:moveTo>
                  <a:lnTo>
                    <a:pt x="378" y="125"/>
                  </a:lnTo>
                  <a:lnTo>
                    <a:pt x="461" y="149"/>
                  </a:lnTo>
                  <a:lnTo>
                    <a:pt x="253" y="889"/>
                  </a:lnTo>
                  <a:lnTo>
                    <a:pt x="173" y="865"/>
                  </a:lnTo>
                  <a:close/>
                  <a:moveTo>
                    <a:pt x="369" y="924"/>
                  </a:moveTo>
                  <a:lnTo>
                    <a:pt x="289" y="898"/>
                  </a:lnTo>
                  <a:lnTo>
                    <a:pt x="534" y="170"/>
                  </a:lnTo>
                  <a:lnTo>
                    <a:pt x="615" y="196"/>
                  </a:lnTo>
                  <a:lnTo>
                    <a:pt x="369" y="924"/>
                  </a:lnTo>
                  <a:close/>
                  <a:moveTo>
                    <a:pt x="515" y="969"/>
                  </a:moveTo>
                  <a:lnTo>
                    <a:pt x="435" y="943"/>
                  </a:lnTo>
                  <a:lnTo>
                    <a:pt x="681" y="215"/>
                  </a:lnTo>
                  <a:lnTo>
                    <a:pt x="764" y="241"/>
                  </a:lnTo>
                  <a:lnTo>
                    <a:pt x="515" y="969"/>
                  </a:lnTo>
                  <a:close/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2" name="Freeform 85"/>
            <p:cNvSpPr>
              <a:spLocks noEditPoints="1" noChangeArrowheads="1"/>
            </p:cNvSpPr>
            <p:nvPr/>
          </p:nvSpPr>
          <p:spPr bwMode="auto">
            <a:xfrm>
              <a:off x="3723212" y="1207387"/>
              <a:ext cx="1182451" cy="1294003"/>
            </a:xfrm>
            <a:custGeom>
              <a:avLst/>
              <a:gdLst>
                <a:gd name="T0" fmla="*/ 513 w 901"/>
                <a:gd name="T1" fmla="*/ 116 h 986"/>
                <a:gd name="T2" fmla="*/ 513 w 901"/>
                <a:gd name="T3" fmla="*/ 116 h 986"/>
                <a:gd name="T4" fmla="*/ 511 w 901"/>
                <a:gd name="T5" fmla="*/ 116 h 986"/>
                <a:gd name="T6" fmla="*/ 511 w 901"/>
                <a:gd name="T7" fmla="*/ 116 h 986"/>
                <a:gd name="T8" fmla="*/ 511 w 901"/>
                <a:gd name="T9" fmla="*/ 116 h 986"/>
                <a:gd name="T10" fmla="*/ 121 w 901"/>
                <a:gd name="T11" fmla="*/ 0 h 986"/>
                <a:gd name="T12" fmla="*/ 104 w 901"/>
                <a:gd name="T13" fmla="*/ 54 h 986"/>
                <a:gd name="T14" fmla="*/ 140 w 901"/>
                <a:gd name="T15" fmla="*/ 64 h 986"/>
                <a:gd name="T16" fmla="*/ 0 w 901"/>
                <a:gd name="T17" fmla="*/ 825 h 986"/>
                <a:gd name="T18" fmla="*/ 265 w 901"/>
                <a:gd name="T19" fmla="*/ 908 h 986"/>
                <a:gd name="T20" fmla="*/ 265 w 901"/>
                <a:gd name="T21" fmla="*/ 908 h 986"/>
                <a:gd name="T22" fmla="*/ 267 w 901"/>
                <a:gd name="T23" fmla="*/ 908 h 986"/>
                <a:gd name="T24" fmla="*/ 267 w 901"/>
                <a:gd name="T25" fmla="*/ 910 h 986"/>
                <a:gd name="T26" fmla="*/ 267 w 901"/>
                <a:gd name="T27" fmla="*/ 910 h 986"/>
                <a:gd name="T28" fmla="*/ 534 w 901"/>
                <a:gd name="T29" fmla="*/ 986 h 986"/>
                <a:gd name="T30" fmla="*/ 849 w 901"/>
                <a:gd name="T31" fmla="*/ 277 h 986"/>
                <a:gd name="T32" fmla="*/ 882 w 901"/>
                <a:gd name="T33" fmla="*/ 288 h 986"/>
                <a:gd name="T34" fmla="*/ 901 w 901"/>
                <a:gd name="T35" fmla="*/ 234 h 986"/>
                <a:gd name="T36" fmla="*/ 513 w 901"/>
                <a:gd name="T37" fmla="*/ 116 h 986"/>
                <a:gd name="T38" fmla="*/ 26 w 901"/>
                <a:gd name="T39" fmla="*/ 820 h 986"/>
                <a:gd name="T40" fmla="*/ 232 w 901"/>
                <a:gd name="T41" fmla="*/ 83 h 986"/>
                <a:gd name="T42" fmla="*/ 312 w 901"/>
                <a:gd name="T43" fmla="*/ 104 h 986"/>
                <a:gd name="T44" fmla="*/ 106 w 901"/>
                <a:gd name="T45" fmla="*/ 844 h 986"/>
                <a:gd name="T46" fmla="*/ 26 w 901"/>
                <a:gd name="T47" fmla="*/ 820 h 986"/>
                <a:gd name="T48" fmla="*/ 173 w 901"/>
                <a:gd name="T49" fmla="*/ 865 h 986"/>
                <a:gd name="T50" fmla="*/ 378 w 901"/>
                <a:gd name="T51" fmla="*/ 125 h 986"/>
                <a:gd name="T52" fmla="*/ 461 w 901"/>
                <a:gd name="T53" fmla="*/ 149 h 986"/>
                <a:gd name="T54" fmla="*/ 253 w 901"/>
                <a:gd name="T55" fmla="*/ 889 h 986"/>
                <a:gd name="T56" fmla="*/ 173 w 901"/>
                <a:gd name="T57" fmla="*/ 865 h 986"/>
                <a:gd name="T58" fmla="*/ 369 w 901"/>
                <a:gd name="T59" fmla="*/ 924 h 986"/>
                <a:gd name="T60" fmla="*/ 289 w 901"/>
                <a:gd name="T61" fmla="*/ 898 h 986"/>
                <a:gd name="T62" fmla="*/ 534 w 901"/>
                <a:gd name="T63" fmla="*/ 170 h 986"/>
                <a:gd name="T64" fmla="*/ 615 w 901"/>
                <a:gd name="T65" fmla="*/ 196 h 986"/>
                <a:gd name="T66" fmla="*/ 369 w 901"/>
                <a:gd name="T67" fmla="*/ 924 h 986"/>
                <a:gd name="T68" fmla="*/ 515 w 901"/>
                <a:gd name="T69" fmla="*/ 969 h 986"/>
                <a:gd name="T70" fmla="*/ 435 w 901"/>
                <a:gd name="T71" fmla="*/ 943 h 986"/>
                <a:gd name="T72" fmla="*/ 681 w 901"/>
                <a:gd name="T73" fmla="*/ 215 h 986"/>
                <a:gd name="T74" fmla="*/ 764 w 901"/>
                <a:gd name="T75" fmla="*/ 241 h 986"/>
                <a:gd name="T76" fmla="*/ 515 w 901"/>
                <a:gd name="T77" fmla="*/ 969 h 9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01"/>
                <a:gd name="T118" fmla="*/ 0 h 986"/>
                <a:gd name="T119" fmla="*/ 901 w 901"/>
                <a:gd name="T120" fmla="*/ 986 h 9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01" h="986">
                  <a:moveTo>
                    <a:pt x="513" y="116"/>
                  </a:moveTo>
                  <a:lnTo>
                    <a:pt x="513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121" y="0"/>
                  </a:lnTo>
                  <a:lnTo>
                    <a:pt x="104" y="54"/>
                  </a:lnTo>
                  <a:lnTo>
                    <a:pt x="140" y="64"/>
                  </a:lnTo>
                  <a:lnTo>
                    <a:pt x="0" y="825"/>
                  </a:lnTo>
                  <a:lnTo>
                    <a:pt x="265" y="908"/>
                  </a:lnTo>
                  <a:lnTo>
                    <a:pt x="265" y="908"/>
                  </a:lnTo>
                  <a:lnTo>
                    <a:pt x="267" y="908"/>
                  </a:lnTo>
                  <a:lnTo>
                    <a:pt x="267" y="910"/>
                  </a:lnTo>
                  <a:lnTo>
                    <a:pt x="267" y="910"/>
                  </a:lnTo>
                  <a:lnTo>
                    <a:pt x="534" y="986"/>
                  </a:lnTo>
                  <a:lnTo>
                    <a:pt x="849" y="277"/>
                  </a:lnTo>
                  <a:lnTo>
                    <a:pt x="882" y="288"/>
                  </a:lnTo>
                  <a:lnTo>
                    <a:pt x="901" y="234"/>
                  </a:lnTo>
                  <a:lnTo>
                    <a:pt x="513" y="116"/>
                  </a:lnTo>
                  <a:moveTo>
                    <a:pt x="26" y="820"/>
                  </a:moveTo>
                  <a:lnTo>
                    <a:pt x="232" y="83"/>
                  </a:lnTo>
                  <a:lnTo>
                    <a:pt x="312" y="104"/>
                  </a:lnTo>
                  <a:lnTo>
                    <a:pt x="106" y="844"/>
                  </a:lnTo>
                  <a:lnTo>
                    <a:pt x="26" y="820"/>
                  </a:lnTo>
                  <a:moveTo>
                    <a:pt x="173" y="865"/>
                  </a:moveTo>
                  <a:lnTo>
                    <a:pt x="378" y="125"/>
                  </a:lnTo>
                  <a:lnTo>
                    <a:pt x="461" y="149"/>
                  </a:lnTo>
                  <a:lnTo>
                    <a:pt x="253" y="889"/>
                  </a:lnTo>
                  <a:lnTo>
                    <a:pt x="173" y="865"/>
                  </a:lnTo>
                  <a:moveTo>
                    <a:pt x="369" y="924"/>
                  </a:moveTo>
                  <a:lnTo>
                    <a:pt x="289" y="898"/>
                  </a:lnTo>
                  <a:lnTo>
                    <a:pt x="534" y="170"/>
                  </a:lnTo>
                  <a:lnTo>
                    <a:pt x="615" y="196"/>
                  </a:lnTo>
                  <a:lnTo>
                    <a:pt x="369" y="924"/>
                  </a:lnTo>
                  <a:moveTo>
                    <a:pt x="515" y="969"/>
                  </a:moveTo>
                  <a:lnTo>
                    <a:pt x="435" y="943"/>
                  </a:lnTo>
                  <a:lnTo>
                    <a:pt x="681" y="215"/>
                  </a:lnTo>
                  <a:lnTo>
                    <a:pt x="764" y="241"/>
                  </a:lnTo>
                  <a:lnTo>
                    <a:pt x="515" y="9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3" name="Freeform 87"/>
            <p:cNvSpPr>
              <a:spLocks noChangeArrowheads="1"/>
            </p:cNvSpPr>
            <p:nvPr/>
          </p:nvSpPr>
          <p:spPr bwMode="auto">
            <a:xfrm>
              <a:off x="4675997" y="1787457"/>
              <a:ext cx="65619" cy="149611"/>
            </a:xfrm>
            <a:custGeom>
              <a:avLst/>
              <a:gdLst>
                <a:gd name="T0" fmla="*/ 50 w 50"/>
                <a:gd name="T1" fmla="*/ 0 h 114"/>
                <a:gd name="T2" fmla="*/ 50 w 50"/>
                <a:gd name="T3" fmla="*/ 0 h 114"/>
                <a:gd name="T4" fmla="*/ 0 w 50"/>
                <a:gd name="T5" fmla="*/ 114 h 114"/>
                <a:gd name="T6" fmla="*/ 0 w 50"/>
                <a:gd name="T7" fmla="*/ 114 h 114"/>
                <a:gd name="T8" fmla="*/ 50 w 50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14"/>
                <a:gd name="T17" fmla="*/ 50 w 50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14">
                  <a:moveTo>
                    <a:pt x="50" y="0"/>
                  </a:moveTo>
                  <a:lnTo>
                    <a:pt x="50" y="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961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4" name="Freeform 88"/>
            <p:cNvSpPr>
              <a:spLocks noChangeArrowheads="1"/>
            </p:cNvSpPr>
            <p:nvPr/>
          </p:nvSpPr>
          <p:spPr bwMode="auto">
            <a:xfrm>
              <a:off x="4675997" y="1787457"/>
              <a:ext cx="65619" cy="149611"/>
            </a:xfrm>
            <a:custGeom>
              <a:avLst/>
              <a:gdLst>
                <a:gd name="T0" fmla="*/ 50 w 50"/>
                <a:gd name="T1" fmla="*/ 0 h 114"/>
                <a:gd name="T2" fmla="*/ 50 w 50"/>
                <a:gd name="T3" fmla="*/ 0 h 114"/>
                <a:gd name="T4" fmla="*/ 0 w 50"/>
                <a:gd name="T5" fmla="*/ 114 h 114"/>
                <a:gd name="T6" fmla="*/ 0 w 50"/>
                <a:gd name="T7" fmla="*/ 114 h 114"/>
                <a:gd name="T8" fmla="*/ 50 w 50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14"/>
                <a:gd name="T17" fmla="*/ 50 w 50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14">
                  <a:moveTo>
                    <a:pt x="50" y="0"/>
                  </a:moveTo>
                  <a:lnTo>
                    <a:pt x="50" y="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5" name="Freeform 89"/>
            <p:cNvSpPr>
              <a:spLocks noEditPoints="1" noChangeArrowheads="1"/>
            </p:cNvSpPr>
            <p:nvPr/>
          </p:nvSpPr>
          <p:spPr bwMode="auto">
            <a:xfrm>
              <a:off x="4424021" y="1061713"/>
              <a:ext cx="490829" cy="434397"/>
            </a:xfrm>
            <a:custGeom>
              <a:avLst/>
              <a:gdLst>
                <a:gd name="T0" fmla="*/ 56 w 158"/>
                <a:gd name="T1" fmla="*/ 102 h 140"/>
                <a:gd name="T2" fmla="*/ 55 w 158"/>
                <a:gd name="T3" fmla="*/ 101 h 140"/>
                <a:gd name="T4" fmla="*/ 56 w 158"/>
                <a:gd name="T5" fmla="*/ 101 h 140"/>
                <a:gd name="T6" fmla="*/ 56 w 158"/>
                <a:gd name="T7" fmla="*/ 102 h 140"/>
                <a:gd name="T8" fmla="*/ 27 w 158"/>
                <a:gd name="T9" fmla="*/ 0 h 140"/>
                <a:gd name="T10" fmla="*/ 0 w 158"/>
                <a:gd name="T11" fmla="*/ 99 h 140"/>
                <a:gd name="T12" fmla="*/ 136 w 158"/>
                <a:gd name="T13" fmla="*/ 140 h 140"/>
                <a:gd name="T14" fmla="*/ 141 w 158"/>
                <a:gd name="T15" fmla="*/ 140 h 140"/>
                <a:gd name="T16" fmla="*/ 141 w 158"/>
                <a:gd name="T17" fmla="*/ 140 h 140"/>
                <a:gd name="T18" fmla="*/ 141 w 158"/>
                <a:gd name="T19" fmla="*/ 140 h 140"/>
                <a:gd name="T20" fmla="*/ 141 w 158"/>
                <a:gd name="T21" fmla="*/ 140 h 140"/>
                <a:gd name="T22" fmla="*/ 146 w 158"/>
                <a:gd name="T23" fmla="*/ 139 h 140"/>
                <a:gd name="T24" fmla="*/ 153 w 158"/>
                <a:gd name="T25" fmla="*/ 131 h 140"/>
                <a:gd name="T26" fmla="*/ 153 w 158"/>
                <a:gd name="T27" fmla="*/ 131 h 140"/>
                <a:gd name="T28" fmla="*/ 147 w 158"/>
                <a:gd name="T29" fmla="*/ 118 h 140"/>
                <a:gd name="T30" fmla="*/ 147 w 158"/>
                <a:gd name="T31" fmla="*/ 118 h 140"/>
                <a:gd name="T32" fmla="*/ 147 w 158"/>
                <a:gd name="T33" fmla="*/ 118 h 140"/>
                <a:gd name="T34" fmla="*/ 156 w 158"/>
                <a:gd name="T35" fmla="*/ 114 h 140"/>
                <a:gd name="T36" fmla="*/ 156 w 158"/>
                <a:gd name="T37" fmla="*/ 114 h 140"/>
                <a:gd name="T38" fmla="*/ 158 w 158"/>
                <a:gd name="T39" fmla="*/ 109 h 140"/>
                <a:gd name="T40" fmla="*/ 157 w 158"/>
                <a:gd name="T41" fmla="*/ 106 h 140"/>
                <a:gd name="T42" fmla="*/ 147 w 158"/>
                <a:gd name="T43" fmla="*/ 99 h 140"/>
                <a:gd name="T44" fmla="*/ 146 w 158"/>
                <a:gd name="T45" fmla="*/ 99 h 140"/>
                <a:gd name="T46" fmla="*/ 146 w 158"/>
                <a:gd name="T47" fmla="*/ 99 h 140"/>
                <a:gd name="T48" fmla="*/ 146 w 158"/>
                <a:gd name="T49" fmla="*/ 99 h 140"/>
                <a:gd name="T50" fmla="*/ 148 w 158"/>
                <a:gd name="T51" fmla="*/ 92 h 140"/>
                <a:gd name="T52" fmla="*/ 141 w 158"/>
                <a:gd name="T53" fmla="*/ 80 h 140"/>
                <a:gd name="T54" fmla="*/ 141 w 158"/>
                <a:gd name="T55" fmla="*/ 80 h 140"/>
                <a:gd name="T56" fmla="*/ 136 w 158"/>
                <a:gd name="T57" fmla="*/ 77 h 140"/>
                <a:gd name="T58" fmla="*/ 136 w 158"/>
                <a:gd name="T59" fmla="*/ 77 h 140"/>
                <a:gd name="T60" fmla="*/ 122 w 158"/>
                <a:gd name="T61" fmla="*/ 74 h 140"/>
                <a:gd name="T62" fmla="*/ 102 w 158"/>
                <a:gd name="T63" fmla="*/ 79 h 140"/>
                <a:gd name="T64" fmla="*/ 102 w 158"/>
                <a:gd name="T65" fmla="*/ 79 h 140"/>
                <a:gd name="T66" fmla="*/ 94 w 158"/>
                <a:gd name="T67" fmla="*/ 87 h 140"/>
                <a:gd name="T68" fmla="*/ 94 w 158"/>
                <a:gd name="T69" fmla="*/ 87 h 140"/>
                <a:gd name="T70" fmla="*/ 94 w 158"/>
                <a:gd name="T71" fmla="*/ 87 h 140"/>
                <a:gd name="T72" fmla="*/ 93 w 158"/>
                <a:gd name="T73" fmla="*/ 88 h 140"/>
                <a:gd name="T74" fmla="*/ 89 w 158"/>
                <a:gd name="T75" fmla="*/ 87 h 140"/>
                <a:gd name="T76" fmla="*/ 88 w 158"/>
                <a:gd name="T77" fmla="*/ 87 h 140"/>
                <a:gd name="T78" fmla="*/ 88 w 158"/>
                <a:gd name="T79" fmla="*/ 73 h 140"/>
                <a:gd name="T80" fmla="*/ 85 w 158"/>
                <a:gd name="T81" fmla="*/ 69 h 140"/>
                <a:gd name="T82" fmla="*/ 75 w 158"/>
                <a:gd name="T83" fmla="*/ 62 h 140"/>
                <a:gd name="T84" fmla="*/ 74 w 158"/>
                <a:gd name="T85" fmla="*/ 61 h 140"/>
                <a:gd name="T86" fmla="*/ 58 w 158"/>
                <a:gd name="T87" fmla="*/ 57 h 140"/>
                <a:gd name="T88" fmla="*/ 58 w 158"/>
                <a:gd name="T89" fmla="*/ 57 h 140"/>
                <a:gd name="T90" fmla="*/ 58 w 158"/>
                <a:gd name="T91" fmla="*/ 57 h 140"/>
                <a:gd name="T92" fmla="*/ 64 w 158"/>
                <a:gd name="T93" fmla="*/ 38 h 140"/>
                <a:gd name="T94" fmla="*/ 49 w 158"/>
                <a:gd name="T95" fmla="*/ 10 h 140"/>
                <a:gd name="T96" fmla="*/ 49 w 158"/>
                <a:gd name="T97" fmla="*/ 10 h 140"/>
                <a:gd name="T98" fmla="*/ 38 w 158"/>
                <a:gd name="T99" fmla="*/ 3 h 140"/>
                <a:gd name="T100" fmla="*/ 38 w 158"/>
                <a:gd name="T101" fmla="*/ 3 h 140"/>
                <a:gd name="T102" fmla="*/ 38 w 158"/>
                <a:gd name="T103" fmla="*/ 3 h 140"/>
                <a:gd name="T104" fmla="*/ 27 w 158"/>
                <a:gd name="T105" fmla="*/ 0 h 1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8"/>
                <a:gd name="T160" fmla="*/ 0 h 140"/>
                <a:gd name="T161" fmla="*/ 158 w 158"/>
                <a:gd name="T162" fmla="*/ 140 h 14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8" h="140">
                  <a:moveTo>
                    <a:pt x="56" y="102"/>
                  </a:moveTo>
                  <a:cubicBezTo>
                    <a:pt x="55" y="101"/>
                    <a:pt x="55" y="101"/>
                    <a:pt x="55" y="101"/>
                  </a:cubicBezTo>
                  <a:cubicBezTo>
                    <a:pt x="56" y="101"/>
                    <a:pt x="56" y="101"/>
                    <a:pt x="56" y="101"/>
                  </a:cubicBezTo>
                  <a:cubicBezTo>
                    <a:pt x="56" y="102"/>
                    <a:pt x="56" y="102"/>
                    <a:pt x="56" y="102"/>
                  </a:cubicBezTo>
                  <a:moveTo>
                    <a:pt x="27" y="0"/>
                  </a:moveTo>
                  <a:cubicBezTo>
                    <a:pt x="18" y="33"/>
                    <a:pt x="9" y="66"/>
                    <a:pt x="0" y="9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8" y="140"/>
                    <a:pt x="139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3" y="139"/>
                    <a:pt x="144" y="139"/>
                    <a:pt x="146" y="139"/>
                  </a:cubicBezTo>
                  <a:cubicBezTo>
                    <a:pt x="150" y="137"/>
                    <a:pt x="153" y="135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4" y="127"/>
                    <a:pt x="152" y="123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51" y="117"/>
                    <a:pt x="154" y="116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8" y="112"/>
                    <a:pt x="158" y="110"/>
                    <a:pt x="158" y="109"/>
                  </a:cubicBezTo>
                  <a:cubicBezTo>
                    <a:pt x="158" y="108"/>
                    <a:pt x="158" y="107"/>
                    <a:pt x="157" y="106"/>
                  </a:cubicBezTo>
                  <a:cubicBezTo>
                    <a:pt x="156" y="103"/>
                    <a:pt x="152" y="100"/>
                    <a:pt x="147" y="99"/>
                  </a:cubicBezTo>
                  <a:cubicBezTo>
                    <a:pt x="147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7" y="97"/>
                    <a:pt x="148" y="94"/>
                    <a:pt x="148" y="92"/>
                  </a:cubicBezTo>
                  <a:cubicBezTo>
                    <a:pt x="148" y="88"/>
                    <a:pt x="145" y="84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0" y="79"/>
                    <a:pt x="138" y="78"/>
                    <a:pt x="136" y="7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2" y="75"/>
                    <a:pt x="127" y="74"/>
                    <a:pt x="122" y="74"/>
                  </a:cubicBezTo>
                  <a:cubicBezTo>
                    <a:pt x="115" y="74"/>
                    <a:pt x="108" y="76"/>
                    <a:pt x="102" y="79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98" y="82"/>
                    <a:pt x="95" y="84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2" y="88"/>
                    <a:pt x="91" y="88"/>
                    <a:pt x="89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91" y="82"/>
                    <a:pt x="91" y="78"/>
                    <a:pt x="88" y="73"/>
                  </a:cubicBezTo>
                  <a:cubicBezTo>
                    <a:pt x="87" y="71"/>
                    <a:pt x="86" y="70"/>
                    <a:pt x="85" y="69"/>
                  </a:cubicBezTo>
                  <a:cubicBezTo>
                    <a:pt x="82" y="66"/>
                    <a:pt x="79" y="64"/>
                    <a:pt x="75" y="62"/>
                  </a:cubicBezTo>
                  <a:cubicBezTo>
                    <a:pt x="75" y="62"/>
                    <a:pt x="75" y="62"/>
                    <a:pt x="74" y="61"/>
                  </a:cubicBezTo>
                  <a:cubicBezTo>
                    <a:pt x="69" y="59"/>
                    <a:pt x="64" y="58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2" y="50"/>
                    <a:pt x="64" y="44"/>
                    <a:pt x="64" y="38"/>
                  </a:cubicBezTo>
                  <a:cubicBezTo>
                    <a:pt x="64" y="28"/>
                    <a:pt x="59" y="18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8"/>
                    <a:pt x="42" y="5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4" y="2"/>
                    <a:pt x="31" y="1"/>
                    <a:pt x="27" y="0"/>
                  </a:cubicBezTo>
                </a:path>
              </a:pathLst>
            </a:custGeom>
            <a:solidFill>
              <a:srgbClr val="E5A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6" name="Freeform 90"/>
            <p:cNvSpPr>
              <a:spLocks noEditPoints="1" noChangeArrowheads="1"/>
            </p:cNvSpPr>
            <p:nvPr/>
          </p:nvSpPr>
          <p:spPr bwMode="auto">
            <a:xfrm>
              <a:off x="4191730" y="1430491"/>
              <a:ext cx="534137" cy="716558"/>
            </a:xfrm>
            <a:custGeom>
              <a:avLst/>
              <a:gdLst>
                <a:gd name="T0" fmla="*/ 137 w 172"/>
                <a:gd name="T1" fmla="*/ 19 h 231"/>
                <a:gd name="T2" fmla="*/ 66 w 172"/>
                <a:gd name="T3" fmla="*/ 231 h 231"/>
                <a:gd name="T4" fmla="*/ 103 w 172"/>
                <a:gd name="T5" fmla="*/ 231 h 231"/>
                <a:gd name="T6" fmla="*/ 172 w 172"/>
                <a:gd name="T7" fmla="*/ 30 h 231"/>
                <a:gd name="T8" fmla="*/ 137 w 172"/>
                <a:gd name="T9" fmla="*/ 19 h 231"/>
                <a:gd name="T10" fmla="*/ 75 w 172"/>
                <a:gd name="T11" fmla="*/ 0 h 231"/>
                <a:gd name="T12" fmla="*/ 41 w 172"/>
                <a:gd name="T13" fmla="*/ 102 h 231"/>
                <a:gd name="T14" fmla="*/ 41 w 172"/>
                <a:gd name="T15" fmla="*/ 102 h 231"/>
                <a:gd name="T16" fmla="*/ 0 w 172"/>
                <a:gd name="T17" fmla="*/ 231 h 231"/>
                <a:gd name="T18" fmla="*/ 35 w 172"/>
                <a:gd name="T19" fmla="*/ 231 h 231"/>
                <a:gd name="T20" fmla="*/ 109 w 172"/>
                <a:gd name="T21" fmla="*/ 11 h 231"/>
                <a:gd name="T22" fmla="*/ 75 w 172"/>
                <a:gd name="T23" fmla="*/ 0 h 2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2"/>
                <a:gd name="T37" fmla="*/ 0 h 231"/>
                <a:gd name="T38" fmla="*/ 172 w 172"/>
                <a:gd name="T39" fmla="*/ 231 h 2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2" h="231">
                  <a:moveTo>
                    <a:pt x="137" y="19"/>
                  </a:moveTo>
                  <a:cubicBezTo>
                    <a:pt x="66" y="231"/>
                    <a:pt x="66" y="231"/>
                    <a:pt x="66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37" y="19"/>
                    <a:pt x="137" y="19"/>
                    <a:pt x="137" y="19"/>
                  </a:cubicBezTo>
                  <a:moveTo>
                    <a:pt x="75" y="0"/>
                  </a:moveTo>
                  <a:cubicBezTo>
                    <a:pt x="41" y="102"/>
                    <a:pt x="41" y="102"/>
                    <a:pt x="41" y="102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28" y="145"/>
                    <a:pt x="15" y="188"/>
                    <a:pt x="0" y="231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7" name="Freeform 91"/>
            <p:cNvSpPr>
              <a:spLocks noChangeArrowheads="1"/>
            </p:cNvSpPr>
            <p:nvPr/>
          </p:nvSpPr>
          <p:spPr bwMode="auto">
            <a:xfrm>
              <a:off x="4300658" y="1368809"/>
              <a:ext cx="605006" cy="778239"/>
            </a:xfrm>
            <a:custGeom>
              <a:avLst/>
              <a:gdLst>
                <a:gd name="T0" fmla="*/ 40 w 195"/>
                <a:gd name="T1" fmla="*/ 0 h 251"/>
                <a:gd name="T2" fmla="*/ 40 w 195"/>
                <a:gd name="T3" fmla="*/ 0 h 251"/>
                <a:gd name="T4" fmla="*/ 6 w 195"/>
                <a:gd name="T5" fmla="*/ 122 h 251"/>
                <a:gd name="T6" fmla="*/ 6 w 195"/>
                <a:gd name="T7" fmla="*/ 122 h 251"/>
                <a:gd name="T8" fmla="*/ 40 w 195"/>
                <a:gd name="T9" fmla="*/ 20 h 251"/>
                <a:gd name="T10" fmla="*/ 74 w 195"/>
                <a:gd name="T11" fmla="*/ 31 h 251"/>
                <a:gd name="T12" fmla="*/ 0 w 195"/>
                <a:gd name="T13" fmla="*/ 251 h 251"/>
                <a:gd name="T14" fmla="*/ 31 w 195"/>
                <a:gd name="T15" fmla="*/ 251 h 251"/>
                <a:gd name="T16" fmla="*/ 102 w 195"/>
                <a:gd name="T17" fmla="*/ 39 h 251"/>
                <a:gd name="T18" fmla="*/ 137 w 195"/>
                <a:gd name="T19" fmla="*/ 50 h 251"/>
                <a:gd name="T20" fmla="*/ 68 w 195"/>
                <a:gd name="T21" fmla="*/ 251 h 251"/>
                <a:gd name="T22" fmla="*/ 91 w 195"/>
                <a:gd name="T23" fmla="*/ 251 h 251"/>
                <a:gd name="T24" fmla="*/ 121 w 195"/>
                <a:gd name="T25" fmla="*/ 183 h 251"/>
                <a:gd name="T26" fmla="*/ 142 w 195"/>
                <a:gd name="T27" fmla="*/ 135 h 251"/>
                <a:gd name="T28" fmla="*/ 173 w 195"/>
                <a:gd name="T29" fmla="*/ 65 h 251"/>
                <a:gd name="T30" fmla="*/ 187 w 195"/>
                <a:gd name="T31" fmla="*/ 70 h 251"/>
                <a:gd name="T32" fmla="*/ 195 w 195"/>
                <a:gd name="T33" fmla="*/ 47 h 251"/>
                <a:gd name="T34" fmla="*/ 176 w 195"/>
                <a:gd name="T35" fmla="*/ 41 h 251"/>
                <a:gd name="T36" fmla="*/ 176 w 195"/>
                <a:gd name="T37" fmla="*/ 41 h 251"/>
                <a:gd name="T38" fmla="*/ 40 w 195"/>
                <a:gd name="T39" fmla="*/ 0 h 2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5"/>
                <a:gd name="T61" fmla="*/ 0 h 251"/>
                <a:gd name="T62" fmla="*/ 195 w 195"/>
                <a:gd name="T63" fmla="*/ 251 h 2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5" h="251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9" y="41"/>
                    <a:pt x="18" y="82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68" y="251"/>
                    <a:pt x="68" y="251"/>
                    <a:pt x="68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13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8" name="Freeform 92"/>
            <p:cNvSpPr>
              <a:spLocks noChangeArrowheads="1"/>
            </p:cNvSpPr>
            <p:nvPr/>
          </p:nvSpPr>
          <p:spPr bwMode="auto">
            <a:xfrm>
              <a:off x="4191730" y="372715"/>
              <a:ext cx="434397" cy="397650"/>
            </a:xfrm>
            <a:custGeom>
              <a:avLst/>
              <a:gdLst>
                <a:gd name="T0" fmla="*/ 331 w 331"/>
                <a:gd name="T1" fmla="*/ 158 h 303"/>
                <a:gd name="T2" fmla="*/ 99 w 331"/>
                <a:gd name="T3" fmla="*/ 303 h 303"/>
                <a:gd name="T4" fmla="*/ 0 w 331"/>
                <a:gd name="T5" fmla="*/ 147 h 303"/>
                <a:gd name="T6" fmla="*/ 234 w 331"/>
                <a:gd name="T7" fmla="*/ 0 h 303"/>
                <a:gd name="T8" fmla="*/ 331 w 331"/>
                <a:gd name="T9" fmla="*/ 158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1"/>
                <a:gd name="T16" fmla="*/ 0 h 303"/>
                <a:gd name="T17" fmla="*/ 331 w 331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1" h="303">
                  <a:moveTo>
                    <a:pt x="331" y="158"/>
                  </a:moveTo>
                  <a:lnTo>
                    <a:pt x="99" y="303"/>
                  </a:lnTo>
                  <a:lnTo>
                    <a:pt x="0" y="147"/>
                  </a:lnTo>
                  <a:lnTo>
                    <a:pt x="234" y="0"/>
                  </a:lnTo>
                  <a:lnTo>
                    <a:pt x="331" y="158"/>
                  </a:lnTo>
                  <a:close/>
                </a:path>
              </a:pathLst>
            </a:custGeom>
            <a:solidFill>
              <a:srgbClr val="A50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29" name="Freeform 93"/>
            <p:cNvSpPr>
              <a:spLocks noChangeArrowheads="1"/>
            </p:cNvSpPr>
            <p:nvPr/>
          </p:nvSpPr>
          <p:spPr bwMode="auto">
            <a:xfrm>
              <a:off x="4191730" y="372715"/>
              <a:ext cx="434397" cy="397650"/>
            </a:xfrm>
            <a:custGeom>
              <a:avLst/>
              <a:gdLst>
                <a:gd name="T0" fmla="*/ 331 w 331"/>
                <a:gd name="T1" fmla="*/ 158 h 303"/>
                <a:gd name="T2" fmla="*/ 99 w 331"/>
                <a:gd name="T3" fmla="*/ 303 h 303"/>
                <a:gd name="T4" fmla="*/ 0 w 331"/>
                <a:gd name="T5" fmla="*/ 147 h 303"/>
                <a:gd name="T6" fmla="*/ 234 w 331"/>
                <a:gd name="T7" fmla="*/ 0 h 303"/>
                <a:gd name="T8" fmla="*/ 331 w 331"/>
                <a:gd name="T9" fmla="*/ 158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1"/>
                <a:gd name="T16" fmla="*/ 0 h 303"/>
                <a:gd name="T17" fmla="*/ 331 w 331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1" h="303">
                  <a:moveTo>
                    <a:pt x="331" y="158"/>
                  </a:moveTo>
                  <a:lnTo>
                    <a:pt x="99" y="303"/>
                  </a:lnTo>
                  <a:lnTo>
                    <a:pt x="0" y="147"/>
                  </a:lnTo>
                  <a:lnTo>
                    <a:pt x="234" y="0"/>
                  </a:lnTo>
                  <a:lnTo>
                    <a:pt x="331" y="1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0" name="Freeform 94"/>
            <p:cNvSpPr>
              <a:spLocks noChangeArrowheads="1"/>
            </p:cNvSpPr>
            <p:nvPr/>
          </p:nvSpPr>
          <p:spPr bwMode="auto">
            <a:xfrm>
              <a:off x="3962064" y="43309"/>
              <a:ext cx="559072" cy="434397"/>
            </a:xfrm>
            <a:custGeom>
              <a:avLst/>
              <a:gdLst>
                <a:gd name="T0" fmla="*/ 21 w 180"/>
                <a:gd name="T1" fmla="*/ 57 h 140"/>
                <a:gd name="T2" fmla="*/ 100 w 180"/>
                <a:gd name="T3" fmla="*/ 8 h 140"/>
                <a:gd name="T4" fmla="*/ 120 w 180"/>
                <a:gd name="T5" fmla="*/ 11 h 140"/>
                <a:gd name="T6" fmla="*/ 130 w 180"/>
                <a:gd name="T7" fmla="*/ 19 h 140"/>
                <a:gd name="T8" fmla="*/ 142 w 180"/>
                <a:gd name="T9" fmla="*/ 12 h 140"/>
                <a:gd name="T10" fmla="*/ 158 w 180"/>
                <a:gd name="T11" fmla="*/ 15 h 140"/>
                <a:gd name="T12" fmla="*/ 171 w 180"/>
                <a:gd name="T13" fmla="*/ 28 h 140"/>
                <a:gd name="T14" fmla="*/ 173 w 180"/>
                <a:gd name="T15" fmla="*/ 43 h 140"/>
                <a:gd name="T16" fmla="*/ 22 w 180"/>
                <a:gd name="T17" fmla="*/ 137 h 140"/>
                <a:gd name="T18" fmla="*/ 8 w 180"/>
                <a:gd name="T19" fmla="*/ 127 h 140"/>
                <a:gd name="T20" fmla="*/ 1 w 180"/>
                <a:gd name="T21" fmla="*/ 106 h 140"/>
                <a:gd name="T22" fmla="*/ 7 w 180"/>
                <a:gd name="T23" fmla="*/ 95 h 140"/>
                <a:gd name="T24" fmla="*/ 19 w 180"/>
                <a:gd name="T25" fmla="*/ 88 h 140"/>
                <a:gd name="T26" fmla="*/ 15 w 180"/>
                <a:gd name="T27" fmla="*/ 71 h 140"/>
                <a:gd name="T28" fmla="*/ 21 w 180"/>
                <a:gd name="T29" fmla="*/ 57 h 1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0"/>
                <a:gd name="T46" fmla="*/ 0 h 140"/>
                <a:gd name="T47" fmla="*/ 180 w 180"/>
                <a:gd name="T48" fmla="*/ 140 h 1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0" h="140">
                  <a:moveTo>
                    <a:pt x="21" y="57"/>
                  </a:move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10" y="0"/>
                    <a:pt x="120" y="11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8" y="6"/>
                    <a:pt x="158" y="15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28"/>
                    <a:pt x="180" y="34"/>
                    <a:pt x="173" y="43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22" y="137"/>
                    <a:pt x="12" y="140"/>
                    <a:pt x="8" y="127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0" y="100"/>
                    <a:pt x="7" y="95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2" y="63"/>
                    <a:pt x="21" y="57"/>
                  </a:cubicBezTo>
                </a:path>
              </a:pathLst>
            </a:custGeom>
            <a:solidFill>
              <a:srgbClr val="FCF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1" name="Freeform 95"/>
            <p:cNvSpPr>
              <a:spLocks noEditPoints="1" noChangeArrowheads="1"/>
            </p:cNvSpPr>
            <p:nvPr/>
          </p:nvSpPr>
          <p:spPr bwMode="auto">
            <a:xfrm>
              <a:off x="4057868" y="192919"/>
              <a:ext cx="698184" cy="753304"/>
            </a:xfrm>
            <a:custGeom>
              <a:avLst/>
              <a:gdLst>
                <a:gd name="T0" fmla="*/ 174 w 225"/>
                <a:gd name="T1" fmla="*/ 118 h 243"/>
                <a:gd name="T2" fmla="*/ 90 w 225"/>
                <a:gd name="T3" fmla="*/ 170 h 243"/>
                <a:gd name="T4" fmla="*/ 52 w 225"/>
                <a:gd name="T5" fmla="*/ 122 h 243"/>
                <a:gd name="T6" fmla="*/ 145 w 225"/>
                <a:gd name="T7" fmla="*/ 64 h 243"/>
                <a:gd name="T8" fmla="*/ 174 w 225"/>
                <a:gd name="T9" fmla="*/ 118 h 243"/>
                <a:gd name="T10" fmla="*/ 132 w 225"/>
                <a:gd name="T11" fmla="*/ 0 h 243"/>
                <a:gd name="T12" fmla="*/ 0 w 225"/>
                <a:gd name="T13" fmla="*/ 82 h 243"/>
                <a:gd name="T14" fmla="*/ 111 w 225"/>
                <a:gd name="T15" fmla="*/ 232 h 243"/>
                <a:gd name="T16" fmla="*/ 129 w 225"/>
                <a:gd name="T17" fmla="*/ 234 h 243"/>
                <a:gd name="T18" fmla="*/ 217 w 225"/>
                <a:gd name="T19" fmla="*/ 179 h 243"/>
                <a:gd name="T20" fmla="*/ 218 w 225"/>
                <a:gd name="T21" fmla="*/ 164 h 243"/>
                <a:gd name="T22" fmla="*/ 132 w 225"/>
                <a:gd name="T23" fmla="*/ 0 h 2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5"/>
                <a:gd name="T37" fmla="*/ 0 h 243"/>
                <a:gd name="T38" fmla="*/ 225 w 225"/>
                <a:gd name="T39" fmla="*/ 243 h 2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5" h="243">
                  <a:moveTo>
                    <a:pt x="174" y="118"/>
                  </a:moveTo>
                  <a:cubicBezTo>
                    <a:pt x="90" y="170"/>
                    <a:pt x="90" y="170"/>
                    <a:pt x="90" y="170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145" y="64"/>
                    <a:pt x="145" y="64"/>
                    <a:pt x="145" y="64"/>
                  </a:cubicBezTo>
                  <a:cubicBezTo>
                    <a:pt x="174" y="118"/>
                    <a:pt x="174" y="118"/>
                    <a:pt x="174" y="118"/>
                  </a:cubicBezTo>
                  <a:moveTo>
                    <a:pt x="132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20" y="243"/>
                    <a:pt x="129" y="234"/>
                    <a:pt x="129" y="234"/>
                  </a:cubicBezTo>
                  <a:cubicBezTo>
                    <a:pt x="217" y="179"/>
                    <a:pt x="217" y="179"/>
                    <a:pt x="217" y="179"/>
                  </a:cubicBezTo>
                  <a:cubicBezTo>
                    <a:pt x="225" y="173"/>
                    <a:pt x="218" y="164"/>
                    <a:pt x="218" y="164"/>
                  </a:cubicBezTo>
                  <a:cubicBezTo>
                    <a:pt x="132" y="0"/>
                    <a:pt x="132" y="0"/>
                    <a:pt x="132" y="0"/>
                  </a:cubicBezTo>
                </a:path>
              </a:pathLst>
            </a:custGeom>
            <a:solidFill>
              <a:srgbClr val="31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2" name="Freeform 97"/>
            <p:cNvSpPr>
              <a:spLocks noChangeArrowheads="1"/>
            </p:cNvSpPr>
            <p:nvPr/>
          </p:nvSpPr>
          <p:spPr bwMode="auto">
            <a:xfrm>
              <a:off x="4154984" y="59057"/>
              <a:ext cx="350404" cy="251976"/>
            </a:xfrm>
            <a:custGeom>
              <a:avLst/>
              <a:gdLst>
                <a:gd name="T0" fmla="*/ 47 w 113"/>
                <a:gd name="T1" fmla="*/ 0 h 81"/>
                <a:gd name="T2" fmla="*/ 39 w 113"/>
                <a:gd name="T3" fmla="*/ 2 h 81"/>
                <a:gd name="T4" fmla="*/ 39 w 113"/>
                <a:gd name="T5" fmla="*/ 3 h 81"/>
                <a:gd name="T6" fmla="*/ 38 w 113"/>
                <a:gd name="T7" fmla="*/ 3 h 81"/>
                <a:gd name="T8" fmla="*/ 0 w 113"/>
                <a:gd name="T9" fmla="*/ 27 h 81"/>
                <a:gd name="T10" fmla="*/ 40 w 113"/>
                <a:gd name="T11" fmla="*/ 81 h 81"/>
                <a:gd name="T12" fmla="*/ 101 w 113"/>
                <a:gd name="T13" fmla="*/ 43 h 81"/>
                <a:gd name="T14" fmla="*/ 102 w 113"/>
                <a:gd name="T15" fmla="*/ 43 h 81"/>
                <a:gd name="T16" fmla="*/ 111 w 113"/>
                <a:gd name="T17" fmla="*/ 38 h 81"/>
                <a:gd name="T18" fmla="*/ 111 w 113"/>
                <a:gd name="T19" fmla="*/ 37 h 81"/>
                <a:gd name="T20" fmla="*/ 113 w 113"/>
                <a:gd name="T21" fmla="*/ 31 h 81"/>
                <a:gd name="T22" fmla="*/ 109 w 113"/>
                <a:gd name="T23" fmla="*/ 23 h 81"/>
                <a:gd name="T24" fmla="*/ 96 w 113"/>
                <a:gd name="T25" fmla="*/ 10 h 81"/>
                <a:gd name="T26" fmla="*/ 85 w 113"/>
                <a:gd name="T27" fmla="*/ 5 h 81"/>
                <a:gd name="T28" fmla="*/ 80 w 113"/>
                <a:gd name="T29" fmla="*/ 7 h 81"/>
                <a:gd name="T30" fmla="*/ 80 w 113"/>
                <a:gd name="T31" fmla="*/ 7 h 81"/>
                <a:gd name="T32" fmla="*/ 68 w 113"/>
                <a:gd name="T33" fmla="*/ 14 h 81"/>
                <a:gd name="T34" fmla="*/ 58 w 113"/>
                <a:gd name="T35" fmla="*/ 6 h 81"/>
                <a:gd name="T36" fmla="*/ 58 w 113"/>
                <a:gd name="T37" fmla="*/ 6 h 81"/>
                <a:gd name="T38" fmla="*/ 47 w 113"/>
                <a:gd name="T39" fmla="*/ 0 h 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3"/>
                <a:gd name="T61" fmla="*/ 0 h 81"/>
                <a:gd name="T62" fmla="*/ 113 w 113"/>
                <a:gd name="T63" fmla="*/ 81 h 8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3" h="81">
                  <a:moveTo>
                    <a:pt x="47" y="0"/>
                  </a:moveTo>
                  <a:cubicBezTo>
                    <a:pt x="43" y="0"/>
                    <a:pt x="41" y="1"/>
                    <a:pt x="39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4" y="45"/>
                    <a:pt x="28" y="62"/>
                    <a:pt x="40" y="81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1" y="38"/>
                    <a:pt x="111" y="37"/>
                  </a:cubicBezTo>
                  <a:cubicBezTo>
                    <a:pt x="113" y="35"/>
                    <a:pt x="113" y="33"/>
                    <a:pt x="113" y="31"/>
                  </a:cubicBezTo>
                  <a:cubicBezTo>
                    <a:pt x="113" y="26"/>
                    <a:pt x="109" y="23"/>
                    <a:pt x="109" y="23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2" y="6"/>
                    <a:pt x="88" y="5"/>
                    <a:pt x="85" y="5"/>
                  </a:cubicBezTo>
                  <a:cubicBezTo>
                    <a:pt x="82" y="5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4" y="2"/>
                    <a:pt x="50" y="0"/>
                    <a:pt x="47" y="0"/>
                  </a:cubicBezTo>
                </a:path>
              </a:pathLst>
            </a:custGeom>
            <a:solidFill>
              <a:srgbClr val="E2E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3" name="Freeform 98"/>
            <p:cNvSpPr>
              <a:spLocks noChangeArrowheads="1"/>
            </p:cNvSpPr>
            <p:nvPr/>
          </p:nvSpPr>
          <p:spPr bwMode="auto">
            <a:xfrm>
              <a:off x="4278347" y="192919"/>
              <a:ext cx="188982" cy="118114"/>
            </a:xfrm>
            <a:custGeom>
              <a:avLst/>
              <a:gdLst>
                <a:gd name="T0" fmla="*/ 61 w 61"/>
                <a:gd name="T1" fmla="*/ 0 h 38"/>
                <a:gd name="T2" fmla="*/ 0 w 61"/>
                <a:gd name="T3" fmla="*/ 38 h 38"/>
                <a:gd name="T4" fmla="*/ 0 w 61"/>
                <a:gd name="T5" fmla="*/ 38 h 38"/>
                <a:gd name="T6" fmla="*/ 61 w 61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38"/>
                <a:gd name="T14" fmla="*/ 61 w 61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38">
                  <a:moveTo>
                    <a:pt x="6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2C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4" name="Freeform 99"/>
            <p:cNvSpPr>
              <a:spLocks noEditPoints="1" noChangeArrowheads="1"/>
            </p:cNvSpPr>
            <p:nvPr/>
          </p:nvSpPr>
          <p:spPr bwMode="auto">
            <a:xfrm>
              <a:off x="4375463" y="391088"/>
              <a:ext cx="223104" cy="257226"/>
            </a:xfrm>
            <a:custGeom>
              <a:avLst/>
              <a:gdLst>
                <a:gd name="T0" fmla="*/ 72 w 72"/>
                <a:gd name="T1" fmla="*/ 54 h 83"/>
                <a:gd name="T2" fmla="*/ 26 w 72"/>
                <a:gd name="T3" fmla="*/ 83 h 83"/>
                <a:gd name="T4" fmla="*/ 26 w 72"/>
                <a:gd name="T5" fmla="*/ 83 h 83"/>
                <a:gd name="T6" fmla="*/ 72 w 72"/>
                <a:gd name="T7" fmla="*/ 54 h 83"/>
                <a:gd name="T8" fmla="*/ 43 w 72"/>
                <a:gd name="T9" fmla="*/ 0 h 83"/>
                <a:gd name="T10" fmla="*/ 0 w 72"/>
                <a:gd name="T11" fmla="*/ 27 h 83"/>
                <a:gd name="T12" fmla="*/ 0 w 72"/>
                <a:gd name="T13" fmla="*/ 27 h 83"/>
                <a:gd name="T14" fmla="*/ 43 w 72"/>
                <a:gd name="T15" fmla="*/ 0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83"/>
                <a:gd name="T26" fmla="*/ 72 w 72"/>
                <a:gd name="T27" fmla="*/ 83 h 8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83">
                  <a:moveTo>
                    <a:pt x="72" y="54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72" y="54"/>
                    <a:pt x="72" y="54"/>
                    <a:pt x="72" y="54"/>
                  </a:cubicBezTo>
                  <a:moveTo>
                    <a:pt x="43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940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5" name="Freeform 100"/>
            <p:cNvSpPr>
              <a:spLocks noChangeArrowheads="1"/>
            </p:cNvSpPr>
            <p:nvPr/>
          </p:nvSpPr>
          <p:spPr bwMode="auto">
            <a:xfrm>
              <a:off x="4278347" y="192919"/>
              <a:ext cx="465894" cy="650939"/>
            </a:xfrm>
            <a:custGeom>
              <a:avLst/>
              <a:gdLst>
                <a:gd name="T0" fmla="*/ 61 w 150"/>
                <a:gd name="T1" fmla="*/ 0 h 210"/>
                <a:gd name="T2" fmla="*/ 61 w 150"/>
                <a:gd name="T3" fmla="*/ 0 h 210"/>
                <a:gd name="T4" fmla="*/ 0 w 150"/>
                <a:gd name="T5" fmla="*/ 38 h 210"/>
                <a:gd name="T6" fmla="*/ 0 w 150"/>
                <a:gd name="T7" fmla="*/ 38 h 210"/>
                <a:gd name="T8" fmla="*/ 31 w 150"/>
                <a:gd name="T9" fmla="*/ 91 h 210"/>
                <a:gd name="T10" fmla="*/ 74 w 150"/>
                <a:gd name="T11" fmla="*/ 64 h 210"/>
                <a:gd name="T12" fmla="*/ 74 w 150"/>
                <a:gd name="T13" fmla="*/ 64 h 210"/>
                <a:gd name="T14" fmla="*/ 103 w 150"/>
                <a:gd name="T15" fmla="*/ 118 h 210"/>
                <a:gd name="T16" fmla="*/ 57 w 150"/>
                <a:gd name="T17" fmla="*/ 147 h 210"/>
                <a:gd name="T18" fmla="*/ 72 w 150"/>
                <a:gd name="T19" fmla="*/ 175 h 210"/>
                <a:gd name="T20" fmla="*/ 73 w 150"/>
                <a:gd name="T21" fmla="*/ 177 h 210"/>
                <a:gd name="T22" fmla="*/ 97 w 150"/>
                <a:gd name="T23" fmla="*/ 210 h 210"/>
                <a:gd name="T24" fmla="*/ 146 w 150"/>
                <a:gd name="T25" fmla="*/ 179 h 210"/>
                <a:gd name="T26" fmla="*/ 150 w 150"/>
                <a:gd name="T27" fmla="*/ 172 h 210"/>
                <a:gd name="T28" fmla="*/ 147 w 150"/>
                <a:gd name="T29" fmla="*/ 164 h 210"/>
                <a:gd name="T30" fmla="*/ 61 w 150"/>
                <a:gd name="T31" fmla="*/ 0 h 2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0"/>
                <a:gd name="T49" fmla="*/ 0 h 210"/>
                <a:gd name="T50" fmla="*/ 150 w 150"/>
                <a:gd name="T51" fmla="*/ 210 h 2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0" h="210"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1" y="55"/>
                    <a:pt x="22" y="73"/>
                    <a:pt x="31" y="9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61" y="157"/>
                    <a:pt x="67" y="166"/>
                    <a:pt x="72" y="175"/>
                  </a:cubicBezTo>
                  <a:cubicBezTo>
                    <a:pt x="73" y="177"/>
                    <a:pt x="73" y="177"/>
                    <a:pt x="73" y="177"/>
                  </a:cubicBezTo>
                  <a:cubicBezTo>
                    <a:pt x="80" y="188"/>
                    <a:pt x="88" y="199"/>
                    <a:pt x="97" y="210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9" y="177"/>
                    <a:pt x="150" y="174"/>
                    <a:pt x="150" y="172"/>
                  </a:cubicBezTo>
                  <a:cubicBezTo>
                    <a:pt x="150" y="168"/>
                    <a:pt x="147" y="164"/>
                    <a:pt x="147" y="164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2C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6" name="Freeform 101"/>
            <p:cNvSpPr>
              <a:spLocks noChangeArrowheads="1"/>
            </p:cNvSpPr>
            <p:nvPr/>
          </p:nvSpPr>
          <p:spPr bwMode="auto">
            <a:xfrm>
              <a:off x="4989655" y="1116833"/>
              <a:ext cx="1112895" cy="702121"/>
            </a:xfrm>
            <a:custGeom>
              <a:avLst/>
              <a:gdLst>
                <a:gd name="T0" fmla="*/ 763 w 848"/>
                <a:gd name="T1" fmla="*/ 535 h 535"/>
                <a:gd name="T2" fmla="*/ 430 w 848"/>
                <a:gd name="T3" fmla="*/ 381 h 535"/>
                <a:gd name="T4" fmla="*/ 458 w 848"/>
                <a:gd name="T5" fmla="*/ 260 h 535"/>
                <a:gd name="T6" fmla="*/ 404 w 848"/>
                <a:gd name="T7" fmla="*/ 237 h 535"/>
                <a:gd name="T8" fmla="*/ 331 w 848"/>
                <a:gd name="T9" fmla="*/ 338 h 535"/>
                <a:gd name="T10" fmla="*/ 0 w 848"/>
                <a:gd name="T11" fmla="*/ 185 h 535"/>
                <a:gd name="T12" fmla="*/ 85 w 848"/>
                <a:gd name="T13" fmla="*/ 0 h 535"/>
                <a:gd name="T14" fmla="*/ 848 w 848"/>
                <a:gd name="T15" fmla="*/ 350 h 535"/>
                <a:gd name="T16" fmla="*/ 763 w 848"/>
                <a:gd name="T17" fmla="*/ 535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8"/>
                <a:gd name="T28" fmla="*/ 0 h 535"/>
                <a:gd name="T29" fmla="*/ 848 w 848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8" h="535">
                  <a:moveTo>
                    <a:pt x="763" y="535"/>
                  </a:moveTo>
                  <a:lnTo>
                    <a:pt x="430" y="381"/>
                  </a:lnTo>
                  <a:lnTo>
                    <a:pt x="458" y="260"/>
                  </a:lnTo>
                  <a:lnTo>
                    <a:pt x="404" y="237"/>
                  </a:lnTo>
                  <a:lnTo>
                    <a:pt x="331" y="338"/>
                  </a:lnTo>
                  <a:lnTo>
                    <a:pt x="0" y="185"/>
                  </a:lnTo>
                  <a:lnTo>
                    <a:pt x="85" y="0"/>
                  </a:lnTo>
                  <a:lnTo>
                    <a:pt x="848" y="350"/>
                  </a:lnTo>
                  <a:lnTo>
                    <a:pt x="763" y="535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7" name="Freeform 102"/>
            <p:cNvSpPr>
              <a:spLocks noChangeArrowheads="1"/>
            </p:cNvSpPr>
            <p:nvPr/>
          </p:nvSpPr>
          <p:spPr bwMode="auto">
            <a:xfrm>
              <a:off x="4989655" y="1116833"/>
              <a:ext cx="1112895" cy="702121"/>
            </a:xfrm>
            <a:custGeom>
              <a:avLst/>
              <a:gdLst>
                <a:gd name="T0" fmla="*/ 763 w 848"/>
                <a:gd name="T1" fmla="*/ 535 h 535"/>
                <a:gd name="T2" fmla="*/ 430 w 848"/>
                <a:gd name="T3" fmla="*/ 381 h 535"/>
                <a:gd name="T4" fmla="*/ 458 w 848"/>
                <a:gd name="T5" fmla="*/ 260 h 535"/>
                <a:gd name="T6" fmla="*/ 404 w 848"/>
                <a:gd name="T7" fmla="*/ 237 h 535"/>
                <a:gd name="T8" fmla="*/ 331 w 848"/>
                <a:gd name="T9" fmla="*/ 338 h 535"/>
                <a:gd name="T10" fmla="*/ 0 w 848"/>
                <a:gd name="T11" fmla="*/ 185 h 535"/>
                <a:gd name="T12" fmla="*/ 85 w 848"/>
                <a:gd name="T13" fmla="*/ 0 h 535"/>
                <a:gd name="T14" fmla="*/ 848 w 848"/>
                <a:gd name="T15" fmla="*/ 350 h 535"/>
                <a:gd name="T16" fmla="*/ 763 w 848"/>
                <a:gd name="T17" fmla="*/ 535 h 5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8"/>
                <a:gd name="T28" fmla="*/ 0 h 535"/>
                <a:gd name="T29" fmla="*/ 848 w 848"/>
                <a:gd name="T30" fmla="*/ 535 h 5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8" h="535">
                  <a:moveTo>
                    <a:pt x="763" y="535"/>
                  </a:moveTo>
                  <a:lnTo>
                    <a:pt x="430" y="381"/>
                  </a:lnTo>
                  <a:lnTo>
                    <a:pt x="458" y="260"/>
                  </a:lnTo>
                  <a:lnTo>
                    <a:pt x="404" y="237"/>
                  </a:lnTo>
                  <a:lnTo>
                    <a:pt x="331" y="338"/>
                  </a:lnTo>
                  <a:lnTo>
                    <a:pt x="0" y="185"/>
                  </a:lnTo>
                  <a:lnTo>
                    <a:pt x="85" y="0"/>
                  </a:lnTo>
                  <a:lnTo>
                    <a:pt x="848" y="350"/>
                  </a:lnTo>
                  <a:lnTo>
                    <a:pt x="763" y="5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8" name="Freeform 103"/>
            <p:cNvSpPr>
              <a:spLocks noChangeArrowheads="1"/>
            </p:cNvSpPr>
            <p:nvPr/>
          </p:nvSpPr>
          <p:spPr bwMode="auto">
            <a:xfrm>
              <a:off x="5640594" y="1461988"/>
              <a:ext cx="356966" cy="263788"/>
            </a:xfrm>
            <a:custGeom>
              <a:avLst/>
              <a:gdLst>
                <a:gd name="T0" fmla="*/ 229 w 272"/>
                <a:gd name="T1" fmla="*/ 201 h 201"/>
                <a:gd name="T2" fmla="*/ 0 w 272"/>
                <a:gd name="T3" fmla="*/ 94 h 201"/>
                <a:gd name="T4" fmla="*/ 43 w 272"/>
                <a:gd name="T5" fmla="*/ 0 h 201"/>
                <a:gd name="T6" fmla="*/ 272 w 272"/>
                <a:gd name="T7" fmla="*/ 106 h 201"/>
                <a:gd name="T8" fmla="*/ 229 w 272"/>
                <a:gd name="T9" fmla="*/ 201 h 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01"/>
                <a:gd name="T17" fmla="*/ 272 w 272"/>
                <a:gd name="T18" fmla="*/ 201 h 2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01">
                  <a:moveTo>
                    <a:pt x="229" y="201"/>
                  </a:moveTo>
                  <a:lnTo>
                    <a:pt x="0" y="94"/>
                  </a:lnTo>
                  <a:lnTo>
                    <a:pt x="43" y="0"/>
                  </a:lnTo>
                  <a:lnTo>
                    <a:pt x="272" y="106"/>
                  </a:lnTo>
                  <a:lnTo>
                    <a:pt x="229" y="201"/>
                  </a:lnTo>
                  <a:close/>
                </a:path>
              </a:pathLst>
            </a:custGeom>
            <a:solidFill>
              <a:srgbClr val="A50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39" name="Freeform 104"/>
            <p:cNvSpPr>
              <a:spLocks noChangeArrowheads="1"/>
            </p:cNvSpPr>
            <p:nvPr/>
          </p:nvSpPr>
          <p:spPr bwMode="auto">
            <a:xfrm>
              <a:off x="5094645" y="1116833"/>
              <a:ext cx="732306" cy="118114"/>
            </a:xfrm>
            <a:custGeom>
              <a:avLst/>
              <a:gdLst>
                <a:gd name="T0" fmla="*/ 558 w 558"/>
                <a:gd name="T1" fmla="*/ 41 h 90"/>
                <a:gd name="T2" fmla="*/ 5 w 558"/>
                <a:gd name="T3" fmla="*/ 0 h 90"/>
                <a:gd name="T4" fmla="*/ 0 w 558"/>
                <a:gd name="T5" fmla="*/ 50 h 90"/>
                <a:gd name="T6" fmla="*/ 556 w 558"/>
                <a:gd name="T7" fmla="*/ 90 h 90"/>
                <a:gd name="T8" fmla="*/ 558 w 558"/>
                <a:gd name="T9" fmla="*/ 41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90"/>
                <a:gd name="T17" fmla="*/ 558 w 558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90">
                  <a:moveTo>
                    <a:pt x="558" y="41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556" y="90"/>
                  </a:lnTo>
                  <a:lnTo>
                    <a:pt x="558" y="41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0" name="Freeform 105"/>
            <p:cNvSpPr>
              <a:spLocks noChangeArrowheads="1"/>
            </p:cNvSpPr>
            <p:nvPr/>
          </p:nvSpPr>
          <p:spPr bwMode="auto">
            <a:xfrm>
              <a:off x="5094645" y="1116833"/>
              <a:ext cx="732306" cy="118114"/>
            </a:xfrm>
            <a:custGeom>
              <a:avLst/>
              <a:gdLst>
                <a:gd name="T0" fmla="*/ 558 w 558"/>
                <a:gd name="T1" fmla="*/ 41 h 90"/>
                <a:gd name="T2" fmla="*/ 5 w 558"/>
                <a:gd name="T3" fmla="*/ 0 h 90"/>
                <a:gd name="T4" fmla="*/ 0 w 558"/>
                <a:gd name="T5" fmla="*/ 50 h 90"/>
                <a:gd name="T6" fmla="*/ 556 w 558"/>
                <a:gd name="T7" fmla="*/ 90 h 90"/>
                <a:gd name="T8" fmla="*/ 558 w 558"/>
                <a:gd name="T9" fmla="*/ 41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8"/>
                <a:gd name="T16" fmla="*/ 0 h 90"/>
                <a:gd name="T17" fmla="*/ 558 w 558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8" h="90">
                  <a:moveTo>
                    <a:pt x="558" y="41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556" y="90"/>
                  </a:lnTo>
                  <a:lnTo>
                    <a:pt x="558" y="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1" name="Freeform 106"/>
            <p:cNvSpPr>
              <a:spLocks noChangeArrowheads="1"/>
            </p:cNvSpPr>
            <p:nvPr/>
          </p:nvSpPr>
          <p:spPr bwMode="auto">
            <a:xfrm>
              <a:off x="5531667" y="1055151"/>
              <a:ext cx="561697" cy="561697"/>
            </a:xfrm>
            <a:custGeom>
              <a:avLst/>
              <a:gdLst>
                <a:gd name="T0" fmla="*/ 36 w 428"/>
                <a:gd name="T1" fmla="*/ 0 h 428"/>
                <a:gd name="T2" fmla="*/ 428 w 428"/>
                <a:gd name="T3" fmla="*/ 395 h 428"/>
                <a:gd name="T4" fmla="*/ 393 w 428"/>
                <a:gd name="T5" fmla="*/ 428 h 428"/>
                <a:gd name="T6" fmla="*/ 0 w 428"/>
                <a:gd name="T7" fmla="*/ 36 h 428"/>
                <a:gd name="T8" fmla="*/ 36 w 428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8"/>
                <a:gd name="T16" fmla="*/ 0 h 428"/>
                <a:gd name="T17" fmla="*/ 428 w 428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8" h="428">
                  <a:moveTo>
                    <a:pt x="36" y="0"/>
                  </a:moveTo>
                  <a:lnTo>
                    <a:pt x="428" y="395"/>
                  </a:lnTo>
                  <a:lnTo>
                    <a:pt x="393" y="428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2" name="Freeform 107"/>
            <p:cNvSpPr>
              <a:spLocks noChangeArrowheads="1"/>
            </p:cNvSpPr>
            <p:nvPr/>
          </p:nvSpPr>
          <p:spPr bwMode="auto">
            <a:xfrm>
              <a:off x="5531667" y="1055151"/>
              <a:ext cx="561697" cy="561697"/>
            </a:xfrm>
            <a:custGeom>
              <a:avLst/>
              <a:gdLst>
                <a:gd name="T0" fmla="*/ 36 w 428"/>
                <a:gd name="T1" fmla="*/ 0 h 428"/>
                <a:gd name="T2" fmla="*/ 428 w 428"/>
                <a:gd name="T3" fmla="*/ 395 h 428"/>
                <a:gd name="T4" fmla="*/ 393 w 428"/>
                <a:gd name="T5" fmla="*/ 428 h 428"/>
                <a:gd name="T6" fmla="*/ 0 w 428"/>
                <a:gd name="T7" fmla="*/ 36 h 428"/>
                <a:gd name="T8" fmla="*/ 36 w 428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8"/>
                <a:gd name="T16" fmla="*/ 0 h 428"/>
                <a:gd name="T17" fmla="*/ 428 w 428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8" h="428">
                  <a:moveTo>
                    <a:pt x="36" y="0"/>
                  </a:moveTo>
                  <a:lnTo>
                    <a:pt x="428" y="395"/>
                  </a:lnTo>
                  <a:lnTo>
                    <a:pt x="393" y="428"/>
                  </a:lnTo>
                  <a:lnTo>
                    <a:pt x="0" y="36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3" name="Freeform 108"/>
            <p:cNvSpPr>
              <a:spLocks noChangeArrowheads="1"/>
            </p:cNvSpPr>
            <p:nvPr/>
          </p:nvSpPr>
          <p:spPr bwMode="auto">
            <a:xfrm>
              <a:off x="5408303" y="989532"/>
              <a:ext cx="307096" cy="236228"/>
            </a:xfrm>
            <a:custGeom>
              <a:avLst/>
              <a:gdLst>
                <a:gd name="T0" fmla="*/ 92 w 99"/>
                <a:gd name="T1" fmla="*/ 58 h 76"/>
                <a:gd name="T2" fmla="*/ 50 w 99"/>
                <a:gd name="T3" fmla="*/ 14 h 76"/>
                <a:gd name="T4" fmla="*/ 1 w 99"/>
                <a:gd name="T5" fmla="*/ 15 h 76"/>
                <a:gd name="T6" fmla="*/ 2 w 99"/>
                <a:gd name="T7" fmla="*/ 18 h 76"/>
                <a:gd name="T8" fmla="*/ 4 w 99"/>
                <a:gd name="T9" fmla="*/ 20 h 76"/>
                <a:gd name="T10" fmla="*/ 21 w 99"/>
                <a:gd name="T11" fmla="*/ 21 h 76"/>
                <a:gd name="T12" fmla="*/ 34 w 99"/>
                <a:gd name="T13" fmla="*/ 31 h 76"/>
                <a:gd name="T14" fmla="*/ 59 w 99"/>
                <a:gd name="T15" fmla="*/ 50 h 76"/>
                <a:gd name="T16" fmla="*/ 63 w 99"/>
                <a:gd name="T17" fmla="*/ 49 h 76"/>
                <a:gd name="T18" fmla="*/ 78 w 99"/>
                <a:gd name="T19" fmla="*/ 67 h 76"/>
                <a:gd name="T20" fmla="*/ 92 w 99"/>
                <a:gd name="T21" fmla="*/ 58 h 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9"/>
                <a:gd name="T34" fmla="*/ 0 h 76"/>
                <a:gd name="T35" fmla="*/ 99 w 99"/>
                <a:gd name="T36" fmla="*/ 76 h 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9" h="76">
                  <a:moveTo>
                    <a:pt x="92" y="58"/>
                  </a:moveTo>
                  <a:cubicBezTo>
                    <a:pt x="79" y="43"/>
                    <a:pt x="67" y="25"/>
                    <a:pt x="50" y="14"/>
                  </a:cubicBezTo>
                  <a:cubicBezTo>
                    <a:pt x="36" y="4"/>
                    <a:pt x="15" y="0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10" y="19"/>
                    <a:pt x="16" y="19"/>
                    <a:pt x="21" y="21"/>
                  </a:cubicBezTo>
                  <a:cubicBezTo>
                    <a:pt x="26" y="23"/>
                    <a:pt x="30" y="27"/>
                    <a:pt x="34" y="31"/>
                  </a:cubicBezTo>
                  <a:cubicBezTo>
                    <a:pt x="42" y="38"/>
                    <a:pt x="47" y="47"/>
                    <a:pt x="59" y="50"/>
                  </a:cubicBezTo>
                  <a:cubicBezTo>
                    <a:pt x="61" y="51"/>
                    <a:pt x="62" y="50"/>
                    <a:pt x="63" y="49"/>
                  </a:cubicBezTo>
                  <a:cubicBezTo>
                    <a:pt x="68" y="55"/>
                    <a:pt x="73" y="61"/>
                    <a:pt x="78" y="67"/>
                  </a:cubicBezTo>
                  <a:cubicBezTo>
                    <a:pt x="85" y="76"/>
                    <a:pt x="99" y="66"/>
                    <a:pt x="92" y="58"/>
                  </a:cubicBezTo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4" name="Freeform 109"/>
            <p:cNvSpPr>
              <a:spLocks noChangeArrowheads="1"/>
            </p:cNvSpPr>
            <p:nvPr/>
          </p:nvSpPr>
          <p:spPr bwMode="auto">
            <a:xfrm>
              <a:off x="5756083" y="1148330"/>
              <a:ext cx="219167" cy="170609"/>
            </a:xfrm>
            <a:custGeom>
              <a:avLst/>
              <a:gdLst>
                <a:gd name="T0" fmla="*/ 49 w 71"/>
                <a:gd name="T1" fmla="*/ 16 h 55"/>
                <a:gd name="T2" fmla="*/ 2 w 71"/>
                <a:gd name="T3" fmla="*/ 11 h 55"/>
                <a:gd name="T4" fmla="*/ 2 w 71"/>
                <a:gd name="T5" fmla="*/ 20 h 55"/>
                <a:gd name="T6" fmla="*/ 34 w 71"/>
                <a:gd name="T7" fmla="*/ 31 h 55"/>
                <a:gd name="T8" fmla="*/ 49 w 71"/>
                <a:gd name="T9" fmla="*/ 35 h 55"/>
                <a:gd name="T10" fmla="*/ 56 w 71"/>
                <a:gd name="T11" fmla="*/ 50 h 55"/>
                <a:gd name="T12" fmla="*/ 63 w 71"/>
                <a:gd name="T13" fmla="*/ 52 h 55"/>
                <a:gd name="T14" fmla="*/ 49 w 71"/>
                <a:gd name="T15" fmla="*/ 16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"/>
                <a:gd name="T25" fmla="*/ 0 h 55"/>
                <a:gd name="T26" fmla="*/ 71 w 71"/>
                <a:gd name="T27" fmla="*/ 55 h 5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" h="55">
                  <a:moveTo>
                    <a:pt x="49" y="16"/>
                  </a:moveTo>
                  <a:cubicBezTo>
                    <a:pt x="39" y="8"/>
                    <a:pt x="13" y="0"/>
                    <a:pt x="2" y="11"/>
                  </a:cubicBezTo>
                  <a:cubicBezTo>
                    <a:pt x="0" y="13"/>
                    <a:pt x="0" y="17"/>
                    <a:pt x="2" y="20"/>
                  </a:cubicBezTo>
                  <a:cubicBezTo>
                    <a:pt x="8" y="30"/>
                    <a:pt x="24" y="29"/>
                    <a:pt x="34" y="31"/>
                  </a:cubicBezTo>
                  <a:cubicBezTo>
                    <a:pt x="39" y="32"/>
                    <a:pt x="45" y="33"/>
                    <a:pt x="49" y="35"/>
                  </a:cubicBezTo>
                  <a:cubicBezTo>
                    <a:pt x="54" y="39"/>
                    <a:pt x="55" y="44"/>
                    <a:pt x="56" y="50"/>
                  </a:cubicBezTo>
                  <a:cubicBezTo>
                    <a:pt x="57" y="54"/>
                    <a:pt x="61" y="55"/>
                    <a:pt x="63" y="52"/>
                  </a:cubicBezTo>
                  <a:cubicBezTo>
                    <a:pt x="71" y="38"/>
                    <a:pt x="60" y="23"/>
                    <a:pt x="49" y="16"/>
                  </a:cubicBezTo>
                </a:path>
              </a:pathLst>
            </a:custGeom>
            <a:solidFill>
              <a:srgbClr val="001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5" name="Rectangle 110"/>
            <p:cNvSpPr>
              <a:spLocks noChangeArrowheads="1"/>
            </p:cNvSpPr>
            <p:nvPr/>
          </p:nvSpPr>
          <p:spPr bwMode="auto">
            <a:xfrm>
              <a:off x="5097270" y="1116833"/>
              <a:ext cx="1312" cy="1312"/>
            </a:xfrm>
            <a:prstGeom prst="rect">
              <a:avLst/>
            </a:prstGeom>
            <a:solidFill>
              <a:srgbClr val="074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6" name="Freeform 111"/>
            <p:cNvSpPr>
              <a:spLocks noChangeArrowheads="1"/>
            </p:cNvSpPr>
            <p:nvPr/>
          </p:nvSpPr>
          <p:spPr bwMode="auto">
            <a:xfrm>
              <a:off x="5097270" y="1116833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7" name="Freeform 113"/>
            <p:cNvSpPr>
              <a:spLocks noChangeArrowheads="1"/>
            </p:cNvSpPr>
            <p:nvPr/>
          </p:nvSpPr>
          <p:spPr bwMode="auto">
            <a:xfrm>
              <a:off x="5683902" y="1157516"/>
              <a:ext cx="6562" cy="656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8" name="Freeform 115"/>
            <p:cNvSpPr>
              <a:spLocks noChangeArrowheads="1"/>
            </p:cNvSpPr>
            <p:nvPr/>
          </p:nvSpPr>
          <p:spPr bwMode="auto">
            <a:xfrm>
              <a:off x="4989655" y="1116833"/>
              <a:ext cx="614192" cy="440959"/>
            </a:xfrm>
            <a:custGeom>
              <a:avLst/>
              <a:gdLst>
                <a:gd name="T0" fmla="*/ 85 w 468"/>
                <a:gd name="T1" fmla="*/ 0 h 336"/>
                <a:gd name="T2" fmla="*/ 0 w 468"/>
                <a:gd name="T3" fmla="*/ 185 h 336"/>
                <a:gd name="T4" fmla="*/ 331 w 468"/>
                <a:gd name="T5" fmla="*/ 336 h 336"/>
                <a:gd name="T6" fmla="*/ 404 w 468"/>
                <a:gd name="T7" fmla="*/ 237 h 336"/>
                <a:gd name="T8" fmla="*/ 404 w 468"/>
                <a:gd name="T9" fmla="*/ 237 h 336"/>
                <a:gd name="T10" fmla="*/ 404 w 468"/>
                <a:gd name="T11" fmla="*/ 237 h 336"/>
                <a:gd name="T12" fmla="*/ 432 w 468"/>
                <a:gd name="T13" fmla="*/ 249 h 336"/>
                <a:gd name="T14" fmla="*/ 468 w 468"/>
                <a:gd name="T15" fmla="*/ 175 h 336"/>
                <a:gd name="T16" fmla="*/ 212 w 468"/>
                <a:gd name="T17" fmla="*/ 59 h 336"/>
                <a:gd name="T18" fmla="*/ 80 w 468"/>
                <a:gd name="T19" fmla="*/ 50 h 336"/>
                <a:gd name="T20" fmla="*/ 85 w 468"/>
                <a:gd name="T21" fmla="*/ 0 h 336"/>
                <a:gd name="T22" fmla="*/ 85 w 468"/>
                <a:gd name="T23" fmla="*/ 0 h 336"/>
                <a:gd name="T24" fmla="*/ 85 w 468"/>
                <a:gd name="T25" fmla="*/ 0 h 3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8"/>
                <a:gd name="T40" fmla="*/ 0 h 336"/>
                <a:gd name="T41" fmla="*/ 468 w 468"/>
                <a:gd name="T42" fmla="*/ 336 h 3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8" h="336">
                  <a:moveTo>
                    <a:pt x="85" y="0"/>
                  </a:moveTo>
                  <a:lnTo>
                    <a:pt x="0" y="185"/>
                  </a:lnTo>
                  <a:lnTo>
                    <a:pt x="331" y="336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32" y="249"/>
                  </a:lnTo>
                  <a:lnTo>
                    <a:pt x="468" y="175"/>
                  </a:lnTo>
                  <a:lnTo>
                    <a:pt x="212" y="59"/>
                  </a:lnTo>
                  <a:lnTo>
                    <a:pt x="80" y="5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49" name="Freeform 116"/>
            <p:cNvSpPr>
              <a:spLocks noChangeArrowheads="1"/>
            </p:cNvSpPr>
            <p:nvPr/>
          </p:nvSpPr>
          <p:spPr bwMode="auto">
            <a:xfrm>
              <a:off x="4989655" y="1116833"/>
              <a:ext cx="614192" cy="440959"/>
            </a:xfrm>
            <a:custGeom>
              <a:avLst/>
              <a:gdLst>
                <a:gd name="T0" fmla="*/ 85 w 468"/>
                <a:gd name="T1" fmla="*/ 0 h 336"/>
                <a:gd name="T2" fmla="*/ 0 w 468"/>
                <a:gd name="T3" fmla="*/ 185 h 336"/>
                <a:gd name="T4" fmla="*/ 331 w 468"/>
                <a:gd name="T5" fmla="*/ 336 h 336"/>
                <a:gd name="T6" fmla="*/ 404 w 468"/>
                <a:gd name="T7" fmla="*/ 237 h 336"/>
                <a:gd name="T8" fmla="*/ 404 w 468"/>
                <a:gd name="T9" fmla="*/ 237 h 336"/>
                <a:gd name="T10" fmla="*/ 404 w 468"/>
                <a:gd name="T11" fmla="*/ 237 h 336"/>
                <a:gd name="T12" fmla="*/ 432 w 468"/>
                <a:gd name="T13" fmla="*/ 249 h 336"/>
                <a:gd name="T14" fmla="*/ 468 w 468"/>
                <a:gd name="T15" fmla="*/ 175 h 336"/>
                <a:gd name="T16" fmla="*/ 212 w 468"/>
                <a:gd name="T17" fmla="*/ 59 h 336"/>
                <a:gd name="T18" fmla="*/ 80 w 468"/>
                <a:gd name="T19" fmla="*/ 50 h 336"/>
                <a:gd name="T20" fmla="*/ 85 w 468"/>
                <a:gd name="T21" fmla="*/ 0 h 336"/>
                <a:gd name="T22" fmla="*/ 85 w 468"/>
                <a:gd name="T23" fmla="*/ 0 h 336"/>
                <a:gd name="T24" fmla="*/ 85 w 468"/>
                <a:gd name="T25" fmla="*/ 0 h 3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8"/>
                <a:gd name="T40" fmla="*/ 0 h 336"/>
                <a:gd name="T41" fmla="*/ 468 w 468"/>
                <a:gd name="T42" fmla="*/ 336 h 3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8" h="336">
                  <a:moveTo>
                    <a:pt x="85" y="0"/>
                  </a:moveTo>
                  <a:lnTo>
                    <a:pt x="0" y="185"/>
                  </a:lnTo>
                  <a:lnTo>
                    <a:pt x="331" y="336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32" y="249"/>
                  </a:lnTo>
                  <a:lnTo>
                    <a:pt x="468" y="175"/>
                  </a:lnTo>
                  <a:lnTo>
                    <a:pt x="212" y="59"/>
                  </a:lnTo>
                  <a:lnTo>
                    <a:pt x="80" y="5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0" name="Freeform 117"/>
            <p:cNvSpPr>
              <a:spLocks noChangeArrowheads="1"/>
            </p:cNvSpPr>
            <p:nvPr/>
          </p:nvSpPr>
          <p:spPr bwMode="auto">
            <a:xfrm>
              <a:off x="5094645" y="1116833"/>
              <a:ext cx="559072" cy="106302"/>
            </a:xfrm>
            <a:custGeom>
              <a:avLst/>
              <a:gdLst>
                <a:gd name="T0" fmla="*/ 5 w 426"/>
                <a:gd name="T1" fmla="*/ 0 h 81"/>
                <a:gd name="T2" fmla="*/ 5 w 426"/>
                <a:gd name="T3" fmla="*/ 0 h 81"/>
                <a:gd name="T4" fmla="*/ 0 w 426"/>
                <a:gd name="T5" fmla="*/ 50 h 81"/>
                <a:gd name="T6" fmla="*/ 132 w 426"/>
                <a:gd name="T7" fmla="*/ 59 h 81"/>
                <a:gd name="T8" fmla="*/ 132 w 426"/>
                <a:gd name="T9" fmla="*/ 59 h 81"/>
                <a:gd name="T10" fmla="*/ 132 w 426"/>
                <a:gd name="T11" fmla="*/ 59 h 81"/>
                <a:gd name="T12" fmla="*/ 265 w 426"/>
                <a:gd name="T13" fmla="*/ 69 h 81"/>
                <a:gd name="T14" fmla="*/ 426 w 426"/>
                <a:gd name="T15" fmla="*/ 81 h 81"/>
                <a:gd name="T16" fmla="*/ 371 w 426"/>
                <a:gd name="T17" fmla="*/ 26 h 81"/>
                <a:gd name="T18" fmla="*/ 371 w 426"/>
                <a:gd name="T19" fmla="*/ 26 h 81"/>
                <a:gd name="T20" fmla="*/ 371 w 426"/>
                <a:gd name="T21" fmla="*/ 26 h 81"/>
                <a:gd name="T22" fmla="*/ 5 w 426"/>
                <a:gd name="T23" fmla="*/ 0 h 8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6"/>
                <a:gd name="T37" fmla="*/ 0 h 81"/>
                <a:gd name="T38" fmla="*/ 426 w 426"/>
                <a:gd name="T39" fmla="*/ 81 h 8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6" h="81">
                  <a:moveTo>
                    <a:pt x="5" y="0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265" y="69"/>
                  </a:lnTo>
                  <a:lnTo>
                    <a:pt x="426" y="81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1" name="Freeform 118"/>
            <p:cNvSpPr>
              <a:spLocks noChangeArrowheads="1"/>
            </p:cNvSpPr>
            <p:nvPr/>
          </p:nvSpPr>
          <p:spPr bwMode="auto">
            <a:xfrm>
              <a:off x="5094645" y="1116833"/>
              <a:ext cx="559072" cy="106302"/>
            </a:xfrm>
            <a:custGeom>
              <a:avLst/>
              <a:gdLst>
                <a:gd name="T0" fmla="*/ 5 w 426"/>
                <a:gd name="T1" fmla="*/ 0 h 81"/>
                <a:gd name="T2" fmla="*/ 5 w 426"/>
                <a:gd name="T3" fmla="*/ 0 h 81"/>
                <a:gd name="T4" fmla="*/ 0 w 426"/>
                <a:gd name="T5" fmla="*/ 50 h 81"/>
                <a:gd name="T6" fmla="*/ 132 w 426"/>
                <a:gd name="T7" fmla="*/ 59 h 81"/>
                <a:gd name="T8" fmla="*/ 132 w 426"/>
                <a:gd name="T9" fmla="*/ 59 h 81"/>
                <a:gd name="T10" fmla="*/ 132 w 426"/>
                <a:gd name="T11" fmla="*/ 59 h 81"/>
                <a:gd name="T12" fmla="*/ 265 w 426"/>
                <a:gd name="T13" fmla="*/ 69 h 81"/>
                <a:gd name="T14" fmla="*/ 426 w 426"/>
                <a:gd name="T15" fmla="*/ 81 h 81"/>
                <a:gd name="T16" fmla="*/ 371 w 426"/>
                <a:gd name="T17" fmla="*/ 26 h 81"/>
                <a:gd name="T18" fmla="*/ 371 w 426"/>
                <a:gd name="T19" fmla="*/ 26 h 81"/>
                <a:gd name="T20" fmla="*/ 371 w 426"/>
                <a:gd name="T21" fmla="*/ 26 h 81"/>
                <a:gd name="T22" fmla="*/ 5 w 426"/>
                <a:gd name="T23" fmla="*/ 0 h 8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6"/>
                <a:gd name="T37" fmla="*/ 0 h 81"/>
                <a:gd name="T38" fmla="*/ 426 w 426"/>
                <a:gd name="T39" fmla="*/ 81 h 8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6" h="81">
                  <a:moveTo>
                    <a:pt x="5" y="0"/>
                  </a:moveTo>
                  <a:lnTo>
                    <a:pt x="5" y="0"/>
                  </a:lnTo>
                  <a:lnTo>
                    <a:pt x="0" y="50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265" y="69"/>
                  </a:lnTo>
                  <a:lnTo>
                    <a:pt x="426" y="81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2" name="Freeform 119"/>
            <p:cNvSpPr>
              <a:spLocks noChangeArrowheads="1"/>
            </p:cNvSpPr>
            <p:nvPr/>
          </p:nvSpPr>
          <p:spPr bwMode="auto">
            <a:xfrm>
              <a:off x="5565788" y="1136518"/>
              <a:ext cx="102365" cy="91866"/>
            </a:xfrm>
            <a:custGeom>
              <a:avLst/>
              <a:gdLst>
                <a:gd name="T0" fmla="*/ 0 w 33"/>
                <a:gd name="T1" fmla="*/ 0 h 30"/>
                <a:gd name="T2" fmla="*/ 5 w 33"/>
                <a:gd name="T3" fmla="*/ 5 h 30"/>
                <a:gd name="T4" fmla="*/ 28 w 33"/>
                <a:gd name="T5" fmla="*/ 28 h 30"/>
                <a:gd name="T6" fmla="*/ 30 w 33"/>
                <a:gd name="T7" fmla="*/ 30 h 30"/>
                <a:gd name="T8" fmla="*/ 33 w 33"/>
                <a:gd name="T9" fmla="*/ 23 h 30"/>
                <a:gd name="T10" fmla="*/ 27 w 33"/>
                <a:gd name="T11" fmla="*/ 20 h 30"/>
                <a:gd name="T12" fmla="*/ 12 w 33"/>
                <a:gd name="T13" fmla="*/ 2 h 30"/>
                <a:gd name="T14" fmla="*/ 9 w 33"/>
                <a:gd name="T15" fmla="*/ 3 h 30"/>
                <a:gd name="T16" fmla="*/ 8 w 33"/>
                <a:gd name="T17" fmla="*/ 3 h 30"/>
                <a:gd name="T18" fmla="*/ 0 w 3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30"/>
                <a:gd name="T32" fmla="*/ 33 w 33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30"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1" y="23"/>
                    <a:pt x="29" y="22"/>
                    <a:pt x="27" y="20"/>
                  </a:cubicBezTo>
                  <a:cubicBezTo>
                    <a:pt x="22" y="14"/>
                    <a:pt x="17" y="8"/>
                    <a:pt x="12" y="2"/>
                  </a:cubicBezTo>
                  <a:cubicBezTo>
                    <a:pt x="12" y="3"/>
                    <a:pt x="11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5" y="2"/>
                    <a:pt x="2" y="1"/>
                    <a:pt x="0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3" name="Freeform 120"/>
            <p:cNvSpPr>
              <a:spLocks noChangeArrowheads="1"/>
            </p:cNvSpPr>
            <p:nvPr/>
          </p:nvSpPr>
          <p:spPr bwMode="auto">
            <a:xfrm>
              <a:off x="5410928" y="1005281"/>
              <a:ext cx="279536" cy="202106"/>
            </a:xfrm>
            <a:custGeom>
              <a:avLst/>
              <a:gdLst>
                <a:gd name="T0" fmla="*/ 23 w 90"/>
                <a:gd name="T1" fmla="*/ 0 h 65"/>
                <a:gd name="T2" fmla="*/ 0 w 90"/>
                <a:gd name="T3" fmla="*/ 10 h 65"/>
                <a:gd name="T4" fmla="*/ 0 w 90"/>
                <a:gd name="T5" fmla="*/ 11 h 65"/>
                <a:gd name="T6" fmla="*/ 1 w 90"/>
                <a:gd name="T7" fmla="*/ 13 h 65"/>
                <a:gd name="T8" fmla="*/ 3 w 90"/>
                <a:gd name="T9" fmla="*/ 15 h 65"/>
                <a:gd name="T10" fmla="*/ 3 w 90"/>
                <a:gd name="T11" fmla="*/ 15 h 65"/>
                <a:gd name="T12" fmla="*/ 11 w 90"/>
                <a:gd name="T13" fmla="*/ 14 h 65"/>
                <a:gd name="T14" fmla="*/ 20 w 90"/>
                <a:gd name="T15" fmla="*/ 16 h 65"/>
                <a:gd name="T16" fmla="*/ 33 w 90"/>
                <a:gd name="T17" fmla="*/ 26 h 65"/>
                <a:gd name="T18" fmla="*/ 33 w 90"/>
                <a:gd name="T19" fmla="*/ 26 h 65"/>
                <a:gd name="T20" fmla="*/ 33 w 90"/>
                <a:gd name="T21" fmla="*/ 26 h 65"/>
                <a:gd name="T22" fmla="*/ 33 w 90"/>
                <a:gd name="T23" fmla="*/ 26 h 65"/>
                <a:gd name="T24" fmla="*/ 33 w 90"/>
                <a:gd name="T25" fmla="*/ 26 h 65"/>
                <a:gd name="T26" fmla="*/ 33 w 90"/>
                <a:gd name="T27" fmla="*/ 26 h 65"/>
                <a:gd name="T28" fmla="*/ 34 w 90"/>
                <a:gd name="T29" fmla="*/ 26 h 65"/>
                <a:gd name="T30" fmla="*/ 34 w 90"/>
                <a:gd name="T31" fmla="*/ 26 h 65"/>
                <a:gd name="T32" fmla="*/ 34 w 90"/>
                <a:gd name="T33" fmla="*/ 26 h 65"/>
                <a:gd name="T34" fmla="*/ 34 w 90"/>
                <a:gd name="T35" fmla="*/ 26 h 65"/>
                <a:gd name="T36" fmla="*/ 34 w 90"/>
                <a:gd name="T37" fmla="*/ 26 h 65"/>
                <a:gd name="T38" fmla="*/ 34 w 90"/>
                <a:gd name="T39" fmla="*/ 26 h 65"/>
                <a:gd name="T40" fmla="*/ 34 w 90"/>
                <a:gd name="T41" fmla="*/ 26 h 65"/>
                <a:gd name="T42" fmla="*/ 34 w 90"/>
                <a:gd name="T43" fmla="*/ 27 h 65"/>
                <a:gd name="T44" fmla="*/ 34 w 90"/>
                <a:gd name="T45" fmla="*/ 27 h 65"/>
                <a:gd name="T46" fmla="*/ 50 w 90"/>
                <a:gd name="T47" fmla="*/ 42 h 65"/>
                <a:gd name="T48" fmla="*/ 50 w 90"/>
                <a:gd name="T49" fmla="*/ 42 h 65"/>
                <a:gd name="T50" fmla="*/ 50 w 90"/>
                <a:gd name="T51" fmla="*/ 42 h 65"/>
                <a:gd name="T52" fmla="*/ 58 w 90"/>
                <a:gd name="T53" fmla="*/ 45 h 65"/>
                <a:gd name="T54" fmla="*/ 59 w 90"/>
                <a:gd name="T55" fmla="*/ 45 h 65"/>
                <a:gd name="T56" fmla="*/ 62 w 90"/>
                <a:gd name="T57" fmla="*/ 44 h 65"/>
                <a:gd name="T58" fmla="*/ 77 w 90"/>
                <a:gd name="T59" fmla="*/ 62 h 65"/>
                <a:gd name="T60" fmla="*/ 83 w 90"/>
                <a:gd name="T61" fmla="*/ 65 h 65"/>
                <a:gd name="T62" fmla="*/ 90 w 90"/>
                <a:gd name="T63" fmla="*/ 51 h 65"/>
                <a:gd name="T64" fmla="*/ 88 w 90"/>
                <a:gd name="T65" fmla="*/ 49 h 65"/>
                <a:gd name="T66" fmla="*/ 51 w 90"/>
                <a:gd name="T67" fmla="*/ 10 h 65"/>
                <a:gd name="T68" fmla="*/ 51 w 90"/>
                <a:gd name="T69" fmla="*/ 10 h 65"/>
                <a:gd name="T70" fmla="*/ 51 w 90"/>
                <a:gd name="T71" fmla="*/ 10 h 65"/>
                <a:gd name="T72" fmla="*/ 51 w 90"/>
                <a:gd name="T73" fmla="*/ 10 h 65"/>
                <a:gd name="T74" fmla="*/ 51 w 90"/>
                <a:gd name="T75" fmla="*/ 10 h 65"/>
                <a:gd name="T76" fmla="*/ 51 w 90"/>
                <a:gd name="T77" fmla="*/ 10 h 65"/>
                <a:gd name="T78" fmla="*/ 51 w 90"/>
                <a:gd name="T79" fmla="*/ 9 h 65"/>
                <a:gd name="T80" fmla="*/ 51 w 90"/>
                <a:gd name="T81" fmla="*/ 9 h 65"/>
                <a:gd name="T82" fmla="*/ 51 w 90"/>
                <a:gd name="T83" fmla="*/ 9 h 65"/>
                <a:gd name="T84" fmla="*/ 50 w 90"/>
                <a:gd name="T85" fmla="*/ 9 h 65"/>
                <a:gd name="T86" fmla="*/ 50 w 90"/>
                <a:gd name="T87" fmla="*/ 9 h 65"/>
                <a:gd name="T88" fmla="*/ 50 w 90"/>
                <a:gd name="T89" fmla="*/ 9 h 65"/>
                <a:gd name="T90" fmla="*/ 50 w 90"/>
                <a:gd name="T91" fmla="*/ 9 h 65"/>
                <a:gd name="T92" fmla="*/ 50 w 90"/>
                <a:gd name="T93" fmla="*/ 9 h 65"/>
                <a:gd name="T94" fmla="*/ 50 w 90"/>
                <a:gd name="T95" fmla="*/ 9 h 65"/>
                <a:gd name="T96" fmla="*/ 50 w 90"/>
                <a:gd name="T97" fmla="*/ 9 h 65"/>
                <a:gd name="T98" fmla="*/ 50 w 90"/>
                <a:gd name="T99" fmla="*/ 9 h 65"/>
                <a:gd name="T100" fmla="*/ 50 w 90"/>
                <a:gd name="T101" fmla="*/ 9 h 65"/>
                <a:gd name="T102" fmla="*/ 49 w 90"/>
                <a:gd name="T103" fmla="*/ 9 h 65"/>
                <a:gd name="T104" fmla="*/ 23 w 90"/>
                <a:gd name="T105" fmla="*/ 0 h 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0"/>
                <a:gd name="T160" fmla="*/ 0 h 65"/>
                <a:gd name="T161" fmla="*/ 90 w 90"/>
                <a:gd name="T162" fmla="*/ 65 h 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0" h="65">
                  <a:moveTo>
                    <a:pt x="23" y="0"/>
                  </a:moveTo>
                  <a:cubicBezTo>
                    <a:pt x="15" y="0"/>
                    <a:pt x="7" y="3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6" y="15"/>
                    <a:pt x="8" y="14"/>
                    <a:pt x="11" y="14"/>
                  </a:cubicBezTo>
                  <a:cubicBezTo>
                    <a:pt x="14" y="14"/>
                    <a:pt x="17" y="15"/>
                    <a:pt x="20" y="16"/>
                  </a:cubicBezTo>
                  <a:cubicBezTo>
                    <a:pt x="25" y="18"/>
                    <a:pt x="29" y="22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40" y="32"/>
                    <a:pt x="44" y="38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5" y="44"/>
                    <a:pt x="58" y="45"/>
                  </a:cubicBezTo>
                  <a:cubicBezTo>
                    <a:pt x="58" y="45"/>
                    <a:pt x="59" y="45"/>
                    <a:pt x="59" y="45"/>
                  </a:cubicBezTo>
                  <a:cubicBezTo>
                    <a:pt x="61" y="45"/>
                    <a:pt x="62" y="45"/>
                    <a:pt x="62" y="44"/>
                  </a:cubicBezTo>
                  <a:cubicBezTo>
                    <a:pt x="67" y="50"/>
                    <a:pt x="72" y="56"/>
                    <a:pt x="77" y="62"/>
                  </a:cubicBezTo>
                  <a:cubicBezTo>
                    <a:pt x="79" y="64"/>
                    <a:pt x="81" y="65"/>
                    <a:pt x="83" y="65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89" y="51"/>
                    <a:pt x="89" y="50"/>
                    <a:pt x="88" y="49"/>
                  </a:cubicBezTo>
                  <a:cubicBezTo>
                    <a:pt x="77" y="36"/>
                    <a:pt x="66" y="2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49" y="9"/>
                  </a:cubicBezTo>
                  <a:cubicBezTo>
                    <a:pt x="42" y="3"/>
                    <a:pt x="32" y="0"/>
                    <a:pt x="23" y="0"/>
                  </a:cubicBezTo>
                </a:path>
              </a:pathLst>
            </a:custGeom>
            <a:solidFill>
              <a:srgbClr val="04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4" name="Rectangle 121"/>
            <p:cNvSpPr>
              <a:spLocks noChangeArrowheads="1"/>
            </p:cNvSpPr>
            <p:nvPr/>
          </p:nvSpPr>
          <p:spPr bwMode="auto">
            <a:xfrm>
              <a:off x="5097270" y="1116833"/>
              <a:ext cx="1312" cy="1312"/>
            </a:xfrm>
            <a:prstGeom prst="rect">
              <a:avLst/>
            </a:prstGeom>
            <a:solidFill>
              <a:srgbClr val="074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5" name="Freeform 122"/>
            <p:cNvSpPr>
              <a:spLocks noChangeArrowheads="1"/>
            </p:cNvSpPr>
            <p:nvPr/>
          </p:nvSpPr>
          <p:spPr bwMode="auto">
            <a:xfrm>
              <a:off x="5094645" y="1213948"/>
              <a:ext cx="359591" cy="259851"/>
            </a:xfrm>
            <a:custGeom>
              <a:avLst/>
              <a:gdLst>
                <a:gd name="T0" fmla="*/ 229 w 274"/>
                <a:gd name="T1" fmla="*/ 198 h 198"/>
                <a:gd name="T2" fmla="*/ 0 w 274"/>
                <a:gd name="T3" fmla="*/ 94 h 198"/>
                <a:gd name="T4" fmla="*/ 43 w 274"/>
                <a:gd name="T5" fmla="*/ 0 h 198"/>
                <a:gd name="T6" fmla="*/ 274 w 274"/>
                <a:gd name="T7" fmla="*/ 106 h 198"/>
                <a:gd name="T8" fmla="*/ 229 w 274"/>
                <a:gd name="T9" fmla="*/ 198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"/>
                <a:gd name="T16" fmla="*/ 0 h 198"/>
                <a:gd name="T17" fmla="*/ 274 w 274"/>
                <a:gd name="T18" fmla="*/ 198 h 1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" h="198">
                  <a:moveTo>
                    <a:pt x="229" y="198"/>
                  </a:moveTo>
                  <a:lnTo>
                    <a:pt x="0" y="94"/>
                  </a:lnTo>
                  <a:lnTo>
                    <a:pt x="43" y="0"/>
                  </a:lnTo>
                  <a:lnTo>
                    <a:pt x="274" y="106"/>
                  </a:lnTo>
                  <a:lnTo>
                    <a:pt x="229" y="198"/>
                  </a:lnTo>
                  <a:close/>
                </a:path>
              </a:pathLst>
            </a:custGeom>
            <a:solidFill>
              <a:srgbClr val="4E7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6" name="Freeform 123"/>
            <p:cNvSpPr>
              <a:spLocks noChangeArrowheads="1"/>
            </p:cNvSpPr>
            <p:nvPr/>
          </p:nvSpPr>
          <p:spPr bwMode="auto">
            <a:xfrm>
              <a:off x="598444" y="0"/>
              <a:ext cx="859607" cy="251976"/>
            </a:xfrm>
            <a:custGeom>
              <a:avLst/>
              <a:gdLst>
                <a:gd name="T0" fmla="*/ 655 w 655"/>
                <a:gd name="T1" fmla="*/ 69 h 192"/>
                <a:gd name="T2" fmla="*/ 12 w 655"/>
                <a:gd name="T3" fmla="*/ 192 h 192"/>
                <a:gd name="T4" fmla="*/ 0 w 655"/>
                <a:gd name="T5" fmla="*/ 123 h 192"/>
                <a:gd name="T6" fmla="*/ 643 w 655"/>
                <a:gd name="T7" fmla="*/ 0 h 192"/>
                <a:gd name="T8" fmla="*/ 655 w 655"/>
                <a:gd name="T9" fmla="*/ 69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192"/>
                <a:gd name="T17" fmla="*/ 655 w 655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192">
                  <a:moveTo>
                    <a:pt x="655" y="69"/>
                  </a:moveTo>
                  <a:lnTo>
                    <a:pt x="12" y="192"/>
                  </a:lnTo>
                  <a:lnTo>
                    <a:pt x="0" y="123"/>
                  </a:lnTo>
                  <a:lnTo>
                    <a:pt x="643" y="0"/>
                  </a:lnTo>
                  <a:lnTo>
                    <a:pt x="655" y="69"/>
                  </a:lnTo>
                  <a:close/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7" name="Freeform 124"/>
            <p:cNvSpPr>
              <a:spLocks noChangeArrowheads="1"/>
            </p:cNvSpPr>
            <p:nvPr/>
          </p:nvSpPr>
          <p:spPr bwMode="auto">
            <a:xfrm>
              <a:off x="598444" y="0"/>
              <a:ext cx="859607" cy="251976"/>
            </a:xfrm>
            <a:custGeom>
              <a:avLst/>
              <a:gdLst>
                <a:gd name="T0" fmla="*/ 655 w 655"/>
                <a:gd name="T1" fmla="*/ 69 h 192"/>
                <a:gd name="T2" fmla="*/ 12 w 655"/>
                <a:gd name="T3" fmla="*/ 192 h 192"/>
                <a:gd name="T4" fmla="*/ 0 w 655"/>
                <a:gd name="T5" fmla="*/ 123 h 192"/>
                <a:gd name="T6" fmla="*/ 643 w 655"/>
                <a:gd name="T7" fmla="*/ 0 h 192"/>
                <a:gd name="T8" fmla="*/ 655 w 655"/>
                <a:gd name="T9" fmla="*/ 69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192"/>
                <a:gd name="T17" fmla="*/ 655 w 655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192">
                  <a:moveTo>
                    <a:pt x="655" y="69"/>
                  </a:moveTo>
                  <a:lnTo>
                    <a:pt x="12" y="192"/>
                  </a:lnTo>
                  <a:lnTo>
                    <a:pt x="0" y="123"/>
                  </a:lnTo>
                  <a:lnTo>
                    <a:pt x="643" y="0"/>
                  </a:lnTo>
                  <a:lnTo>
                    <a:pt x="655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8" name="Freeform 125"/>
            <p:cNvSpPr>
              <a:spLocks noChangeArrowheads="1"/>
            </p:cNvSpPr>
            <p:nvPr/>
          </p:nvSpPr>
          <p:spPr bwMode="auto">
            <a:xfrm>
              <a:off x="666687" y="133863"/>
              <a:ext cx="106302" cy="104990"/>
            </a:xfrm>
            <a:custGeom>
              <a:avLst/>
              <a:gdLst>
                <a:gd name="T0" fmla="*/ 19 w 81"/>
                <a:gd name="T1" fmla="*/ 12 h 80"/>
                <a:gd name="T2" fmla="*/ 0 w 81"/>
                <a:gd name="T3" fmla="*/ 80 h 80"/>
                <a:gd name="T4" fmla="*/ 62 w 81"/>
                <a:gd name="T5" fmla="*/ 68 h 80"/>
                <a:gd name="T6" fmla="*/ 81 w 81"/>
                <a:gd name="T7" fmla="*/ 0 h 80"/>
                <a:gd name="T8" fmla="*/ 19 w 81"/>
                <a:gd name="T9" fmla="*/ 12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0"/>
                <a:gd name="T17" fmla="*/ 81 w 81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0">
                  <a:moveTo>
                    <a:pt x="19" y="12"/>
                  </a:moveTo>
                  <a:lnTo>
                    <a:pt x="0" y="80"/>
                  </a:lnTo>
                  <a:lnTo>
                    <a:pt x="62" y="68"/>
                  </a:lnTo>
                  <a:lnTo>
                    <a:pt x="81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59" name="Freeform 126"/>
            <p:cNvSpPr>
              <a:spLocks noChangeArrowheads="1"/>
            </p:cNvSpPr>
            <p:nvPr/>
          </p:nvSpPr>
          <p:spPr bwMode="auto">
            <a:xfrm>
              <a:off x="793988" y="108927"/>
              <a:ext cx="102365" cy="104990"/>
            </a:xfrm>
            <a:custGeom>
              <a:avLst/>
              <a:gdLst>
                <a:gd name="T0" fmla="*/ 17 w 78"/>
                <a:gd name="T1" fmla="*/ 12 h 80"/>
                <a:gd name="T2" fmla="*/ 0 w 78"/>
                <a:gd name="T3" fmla="*/ 80 h 80"/>
                <a:gd name="T4" fmla="*/ 59 w 78"/>
                <a:gd name="T5" fmla="*/ 69 h 80"/>
                <a:gd name="T6" fmla="*/ 78 w 78"/>
                <a:gd name="T7" fmla="*/ 0 h 80"/>
                <a:gd name="T8" fmla="*/ 17 w 78"/>
                <a:gd name="T9" fmla="*/ 12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80"/>
                <a:gd name="T17" fmla="*/ 78 w 78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80">
                  <a:moveTo>
                    <a:pt x="17" y="12"/>
                  </a:moveTo>
                  <a:lnTo>
                    <a:pt x="0" y="80"/>
                  </a:lnTo>
                  <a:lnTo>
                    <a:pt x="59" y="69"/>
                  </a:lnTo>
                  <a:lnTo>
                    <a:pt x="78" y="0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0" name="Freeform 127"/>
            <p:cNvSpPr>
              <a:spLocks noChangeArrowheads="1"/>
            </p:cNvSpPr>
            <p:nvPr/>
          </p:nvSpPr>
          <p:spPr bwMode="auto">
            <a:xfrm>
              <a:off x="918664" y="86617"/>
              <a:ext cx="102365" cy="102365"/>
            </a:xfrm>
            <a:custGeom>
              <a:avLst/>
              <a:gdLst>
                <a:gd name="T0" fmla="*/ 19 w 78"/>
                <a:gd name="T1" fmla="*/ 12 h 78"/>
                <a:gd name="T2" fmla="*/ 0 w 78"/>
                <a:gd name="T3" fmla="*/ 78 h 78"/>
                <a:gd name="T4" fmla="*/ 61 w 78"/>
                <a:gd name="T5" fmla="*/ 67 h 78"/>
                <a:gd name="T6" fmla="*/ 78 w 78"/>
                <a:gd name="T7" fmla="*/ 0 h 78"/>
                <a:gd name="T8" fmla="*/ 19 w 78"/>
                <a:gd name="T9" fmla="*/ 12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2"/>
                  </a:moveTo>
                  <a:lnTo>
                    <a:pt x="0" y="78"/>
                  </a:lnTo>
                  <a:lnTo>
                    <a:pt x="61" y="67"/>
                  </a:lnTo>
                  <a:lnTo>
                    <a:pt x="78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1" name="Freeform 128"/>
            <p:cNvSpPr>
              <a:spLocks noChangeArrowheads="1"/>
            </p:cNvSpPr>
            <p:nvPr/>
          </p:nvSpPr>
          <p:spPr bwMode="auto">
            <a:xfrm>
              <a:off x="918664" y="86617"/>
              <a:ext cx="102365" cy="102365"/>
            </a:xfrm>
            <a:custGeom>
              <a:avLst/>
              <a:gdLst>
                <a:gd name="T0" fmla="*/ 19 w 78"/>
                <a:gd name="T1" fmla="*/ 12 h 78"/>
                <a:gd name="T2" fmla="*/ 0 w 78"/>
                <a:gd name="T3" fmla="*/ 78 h 78"/>
                <a:gd name="T4" fmla="*/ 61 w 78"/>
                <a:gd name="T5" fmla="*/ 67 h 78"/>
                <a:gd name="T6" fmla="*/ 78 w 78"/>
                <a:gd name="T7" fmla="*/ 0 h 78"/>
                <a:gd name="T8" fmla="*/ 19 w 78"/>
                <a:gd name="T9" fmla="*/ 12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2"/>
                  </a:moveTo>
                  <a:lnTo>
                    <a:pt x="0" y="78"/>
                  </a:lnTo>
                  <a:lnTo>
                    <a:pt x="61" y="67"/>
                  </a:lnTo>
                  <a:lnTo>
                    <a:pt x="78" y="0"/>
                  </a:lnTo>
                  <a:lnTo>
                    <a:pt x="1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2" name="Freeform 129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19 w 81"/>
                <a:gd name="T1" fmla="*/ 12 h 79"/>
                <a:gd name="T2" fmla="*/ 0 w 81"/>
                <a:gd name="T3" fmla="*/ 79 h 79"/>
                <a:gd name="T4" fmla="*/ 62 w 81"/>
                <a:gd name="T5" fmla="*/ 67 h 79"/>
                <a:gd name="T6" fmla="*/ 81 w 81"/>
                <a:gd name="T7" fmla="*/ 0 h 79"/>
                <a:gd name="T8" fmla="*/ 19 w 81"/>
                <a:gd name="T9" fmla="*/ 1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9"/>
                <a:gd name="T17" fmla="*/ 81 w 81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9">
                  <a:moveTo>
                    <a:pt x="19" y="12"/>
                  </a:moveTo>
                  <a:lnTo>
                    <a:pt x="0" y="79"/>
                  </a:lnTo>
                  <a:lnTo>
                    <a:pt x="62" y="67"/>
                  </a:lnTo>
                  <a:lnTo>
                    <a:pt x="81" y="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3" name="Freeform 130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19 w 81"/>
                <a:gd name="T1" fmla="*/ 12 h 79"/>
                <a:gd name="T2" fmla="*/ 0 w 81"/>
                <a:gd name="T3" fmla="*/ 79 h 79"/>
                <a:gd name="T4" fmla="*/ 62 w 81"/>
                <a:gd name="T5" fmla="*/ 67 h 79"/>
                <a:gd name="T6" fmla="*/ 81 w 81"/>
                <a:gd name="T7" fmla="*/ 0 h 79"/>
                <a:gd name="T8" fmla="*/ 19 w 81"/>
                <a:gd name="T9" fmla="*/ 1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9"/>
                <a:gd name="T17" fmla="*/ 81 w 81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9">
                  <a:moveTo>
                    <a:pt x="19" y="12"/>
                  </a:moveTo>
                  <a:lnTo>
                    <a:pt x="0" y="79"/>
                  </a:lnTo>
                  <a:lnTo>
                    <a:pt x="62" y="67"/>
                  </a:lnTo>
                  <a:lnTo>
                    <a:pt x="81" y="0"/>
                  </a:lnTo>
                  <a:lnTo>
                    <a:pt x="1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4" name="Freeform 131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17 w 78"/>
                <a:gd name="T1" fmla="*/ 11 h 78"/>
                <a:gd name="T2" fmla="*/ 0 w 78"/>
                <a:gd name="T3" fmla="*/ 78 h 78"/>
                <a:gd name="T4" fmla="*/ 59 w 78"/>
                <a:gd name="T5" fmla="*/ 66 h 78"/>
                <a:gd name="T6" fmla="*/ 78 w 78"/>
                <a:gd name="T7" fmla="*/ 0 h 78"/>
                <a:gd name="T8" fmla="*/ 17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7" y="11"/>
                  </a:move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5" name="Freeform 132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17 w 78"/>
                <a:gd name="T1" fmla="*/ 11 h 78"/>
                <a:gd name="T2" fmla="*/ 0 w 78"/>
                <a:gd name="T3" fmla="*/ 78 h 78"/>
                <a:gd name="T4" fmla="*/ 59 w 78"/>
                <a:gd name="T5" fmla="*/ 66 h 78"/>
                <a:gd name="T6" fmla="*/ 78 w 78"/>
                <a:gd name="T7" fmla="*/ 0 h 78"/>
                <a:gd name="T8" fmla="*/ 17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7" y="11"/>
                  </a:move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lnTo>
                    <a:pt x="17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6" name="Freeform 133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19 w 78"/>
                <a:gd name="T1" fmla="*/ 11 h 78"/>
                <a:gd name="T2" fmla="*/ 0 w 78"/>
                <a:gd name="T3" fmla="*/ 78 h 78"/>
                <a:gd name="T4" fmla="*/ 61 w 78"/>
                <a:gd name="T5" fmla="*/ 66 h 78"/>
                <a:gd name="T6" fmla="*/ 78 w 78"/>
                <a:gd name="T7" fmla="*/ 0 h 78"/>
                <a:gd name="T8" fmla="*/ 19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1"/>
                  </a:move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7" name="Freeform 134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19 w 78"/>
                <a:gd name="T1" fmla="*/ 11 h 78"/>
                <a:gd name="T2" fmla="*/ 0 w 78"/>
                <a:gd name="T3" fmla="*/ 78 h 78"/>
                <a:gd name="T4" fmla="*/ 61 w 78"/>
                <a:gd name="T5" fmla="*/ 66 h 78"/>
                <a:gd name="T6" fmla="*/ 78 w 78"/>
                <a:gd name="T7" fmla="*/ 0 h 78"/>
                <a:gd name="T8" fmla="*/ 19 w 78"/>
                <a:gd name="T9" fmla="*/ 11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19" y="11"/>
                  </a:move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lnTo>
                    <a:pt x="19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8" name="Freeform 135"/>
            <p:cNvSpPr>
              <a:spLocks noChangeArrowheads="1"/>
            </p:cNvSpPr>
            <p:nvPr/>
          </p:nvSpPr>
          <p:spPr bwMode="auto">
            <a:xfrm>
              <a:off x="741493" y="90554"/>
              <a:ext cx="775614" cy="530200"/>
            </a:xfrm>
            <a:custGeom>
              <a:avLst/>
              <a:gdLst>
                <a:gd name="T0" fmla="*/ 591 w 591"/>
                <a:gd name="T1" fmla="*/ 59 h 404"/>
                <a:gd name="T2" fmla="*/ 36 w 591"/>
                <a:gd name="T3" fmla="*/ 404 h 404"/>
                <a:gd name="T4" fmla="*/ 0 w 591"/>
                <a:gd name="T5" fmla="*/ 345 h 404"/>
                <a:gd name="T6" fmla="*/ 556 w 591"/>
                <a:gd name="T7" fmla="*/ 0 h 404"/>
                <a:gd name="T8" fmla="*/ 591 w 591"/>
                <a:gd name="T9" fmla="*/ 59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1"/>
                <a:gd name="T16" fmla="*/ 0 h 404"/>
                <a:gd name="T17" fmla="*/ 591 w 591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1" h="404">
                  <a:moveTo>
                    <a:pt x="591" y="59"/>
                  </a:moveTo>
                  <a:lnTo>
                    <a:pt x="36" y="404"/>
                  </a:lnTo>
                  <a:lnTo>
                    <a:pt x="0" y="345"/>
                  </a:lnTo>
                  <a:lnTo>
                    <a:pt x="556" y="0"/>
                  </a:lnTo>
                  <a:lnTo>
                    <a:pt x="591" y="59"/>
                  </a:lnTo>
                  <a:close/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69" name="Freeform 136"/>
            <p:cNvSpPr>
              <a:spLocks noChangeArrowheads="1"/>
            </p:cNvSpPr>
            <p:nvPr/>
          </p:nvSpPr>
          <p:spPr bwMode="auto">
            <a:xfrm>
              <a:off x="741493" y="90554"/>
              <a:ext cx="775614" cy="530200"/>
            </a:xfrm>
            <a:custGeom>
              <a:avLst/>
              <a:gdLst>
                <a:gd name="T0" fmla="*/ 591 w 591"/>
                <a:gd name="T1" fmla="*/ 59 h 404"/>
                <a:gd name="T2" fmla="*/ 36 w 591"/>
                <a:gd name="T3" fmla="*/ 404 h 404"/>
                <a:gd name="T4" fmla="*/ 0 w 591"/>
                <a:gd name="T5" fmla="*/ 345 h 404"/>
                <a:gd name="T6" fmla="*/ 556 w 591"/>
                <a:gd name="T7" fmla="*/ 0 h 404"/>
                <a:gd name="T8" fmla="*/ 591 w 591"/>
                <a:gd name="T9" fmla="*/ 59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1"/>
                <a:gd name="T16" fmla="*/ 0 h 404"/>
                <a:gd name="T17" fmla="*/ 591 w 591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1" h="404">
                  <a:moveTo>
                    <a:pt x="591" y="59"/>
                  </a:moveTo>
                  <a:lnTo>
                    <a:pt x="36" y="404"/>
                  </a:lnTo>
                  <a:lnTo>
                    <a:pt x="0" y="345"/>
                  </a:lnTo>
                  <a:lnTo>
                    <a:pt x="556" y="0"/>
                  </a:lnTo>
                  <a:lnTo>
                    <a:pt x="591" y="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0" name="Freeform 137"/>
            <p:cNvSpPr>
              <a:spLocks noChangeArrowheads="1"/>
            </p:cNvSpPr>
            <p:nvPr/>
          </p:nvSpPr>
          <p:spPr bwMode="auto">
            <a:xfrm>
              <a:off x="791363" y="475080"/>
              <a:ext cx="145674" cy="93179"/>
            </a:xfrm>
            <a:custGeom>
              <a:avLst/>
              <a:gdLst>
                <a:gd name="T0" fmla="*/ 59 w 111"/>
                <a:gd name="T1" fmla="*/ 71 h 71"/>
                <a:gd name="T2" fmla="*/ 0 w 111"/>
                <a:gd name="T3" fmla="*/ 33 h 71"/>
                <a:gd name="T4" fmla="*/ 52 w 111"/>
                <a:gd name="T5" fmla="*/ 0 h 71"/>
                <a:gd name="T6" fmla="*/ 111 w 111"/>
                <a:gd name="T7" fmla="*/ 38 h 71"/>
                <a:gd name="T8" fmla="*/ 59 w 11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71"/>
                <a:gd name="T17" fmla="*/ 111 w 11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71">
                  <a:moveTo>
                    <a:pt x="59" y="71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8"/>
                  </a:lnTo>
                  <a:lnTo>
                    <a:pt x="59" y="7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1" name="Freeform 138"/>
            <p:cNvSpPr>
              <a:spLocks noChangeArrowheads="1"/>
            </p:cNvSpPr>
            <p:nvPr/>
          </p:nvSpPr>
          <p:spPr bwMode="auto">
            <a:xfrm>
              <a:off x="896353" y="406837"/>
              <a:ext cx="145674" cy="93179"/>
            </a:xfrm>
            <a:custGeom>
              <a:avLst/>
              <a:gdLst>
                <a:gd name="T0" fmla="*/ 59 w 111"/>
                <a:gd name="T1" fmla="*/ 71 h 71"/>
                <a:gd name="T2" fmla="*/ 0 w 111"/>
                <a:gd name="T3" fmla="*/ 33 h 71"/>
                <a:gd name="T4" fmla="*/ 52 w 111"/>
                <a:gd name="T5" fmla="*/ 0 h 71"/>
                <a:gd name="T6" fmla="*/ 111 w 111"/>
                <a:gd name="T7" fmla="*/ 38 h 71"/>
                <a:gd name="T8" fmla="*/ 59 w 11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71"/>
                <a:gd name="T17" fmla="*/ 111 w 11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71">
                  <a:moveTo>
                    <a:pt x="59" y="71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8"/>
                  </a:lnTo>
                  <a:lnTo>
                    <a:pt x="59" y="7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2" name="Freeform 139"/>
            <p:cNvSpPr>
              <a:spLocks noChangeArrowheads="1"/>
            </p:cNvSpPr>
            <p:nvPr/>
          </p:nvSpPr>
          <p:spPr bwMode="auto">
            <a:xfrm>
              <a:off x="1005280" y="341218"/>
              <a:ext cx="149611" cy="90554"/>
            </a:xfrm>
            <a:custGeom>
              <a:avLst/>
              <a:gdLst>
                <a:gd name="T0" fmla="*/ 59 w 114"/>
                <a:gd name="T1" fmla="*/ 69 h 69"/>
                <a:gd name="T2" fmla="*/ 0 w 114"/>
                <a:gd name="T3" fmla="*/ 31 h 69"/>
                <a:gd name="T4" fmla="*/ 54 w 114"/>
                <a:gd name="T5" fmla="*/ 0 h 69"/>
                <a:gd name="T6" fmla="*/ 114 w 114"/>
                <a:gd name="T7" fmla="*/ 36 h 69"/>
                <a:gd name="T8" fmla="*/ 59 w 114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69"/>
                <a:gd name="T17" fmla="*/ 114 w 114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69">
                  <a:moveTo>
                    <a:pt x="59" y="69"/>
                  </a:moveTo>
                  <a:lnTo>
                    <a:pt x="0" y="31"/>
                  </a:lnTo>
                  <a:lnTo>
                    <a:pt x="54" y="0"/>
                  </a:lnTo>
                  <a:lnTo>
                    <a:pt x="114" y="36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3" name="Freeform 140"/>
            <p:cNvSpPr>
              <a:spLocks noChangeArrowheads="1"/>
            </p:cNvSpPr>
            <p:nvPr/>
          </p:nvSpPr>
          <p:spPr bwMode="auto">
            <a:xfrm>
              <a:off x="1114208" y="272974"/>
              <a:ext cx="145674" cy="90554"/>
            </a:xfrm>
            <a:custGeom>
              <a:avLst/>
              <a:gdLst>
                <a:gd name="T0" fmla="*/ 57 w 111"/>
                <a:gd name="T1" fmla="*/ 69 h 69"/>
                <a:gd name="T2" fmla="*/ 0 w 111"/>
                <a:gd name="T3" fmla="*/ 33 h 69"/>
                <a:gd name="T4" fmla="*/ 52 w 111"/>
                <a:gd name="T5" fmla="*/ 0 h 69"/>
                <a:gd name="T6" fmla="*/ 111 w 111"/>
                <a:gd name="T7" fmla="*/ 36 h 69"/>
                <a:gd name="T8" fmla="*/ 57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7" y="69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6"/>
                  </a:lnTo>
                  <a:lnTo>
                    <a:pt x="57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4" name="Freeform 141"/>
            <p:cNvSpPr>
              <a:spLocks noChangeArrowheads="1"/>
            </p:cNvSpPr>
            <p:nvPr/>
          </p:nvSpPr>
          <p:spPr bwMode="auto">
            <a:xfrm>
              <a:off x="1114208" y="272974"/>
              <a:ext cx="145674" cy="90554"/>
            </a:xfrm>
            <a:custGeom>
              <a:avLst/>
              <a:gdLst>
                <a:gd name="T0" fmla="*/ 57 w 111"/>
                <a:gd name="T1" fmla="*/ 69 h 69"/>
                <a:gd name="T2" fmla="*/ 0 w 111"/>
                <a:gd name="T3" fmla="*/ 33 h 69"/>
                <a:gd name="T4" fmla="*/ 52 w 111"/>
                <a:gd name="T5" fmla="*/ 0 h 69"/>
                <a:gd name="T6" fmla="*/ 111 w 111"/>
                <a:gd name="T7" fmla="*/ 36 h 69"/>
                <a:gd name="T8" fmla="*/ 57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7" y="69"/>
                  </a:moveTo>
                  <a:lnTo>
                    <a:pt x="0" y="33"/>
                  </a:lnTo>
                  <a:lnTo>
                    <a:pt x="52" y="0"/>
                  </a:lnTo>
                  <a:lnTo>
                    <a:pt x="111" y="36"/>
                  </a:lnTo>
                  <a:lnTo>
                    <a:pt x="57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5" name="Freeform 142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6 w 106"/>
                <a:gd name="T1" fmla="*/ 66 h 66"/>
                <a:gd name="T2" fmla="*/ 0 w 106"/>
                <a:gd name="T3" fmla="*/ 30 h 66"/>
                <a:gd name="T4" fmla="*/ 52 w 106"/>
                <a:gd name="T5" fmla="*/ 0 h 66"/>
                <a:gd name="T6" fmla="*/ 106 w 106"/>
                <a:gd name="T7" fmla="*/ 35 h 66"/>
                <a:gd name="T8" fmla="*/ 56 w 106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6" y="66"/>
                  </a:moveTo>
                  <a:lnTo>
                    <a:pt x="0" y="30"/>
                  </a:lnTo>
                  <a:lnTo>
                    <a:pt x="52" y="0"/>
                  </a:lnTo>
                  <a:lnTo>
                    <a:pt x="106" y="35"/>
                  </a:lnTo>
                  <a:lnTo>
                    <a:pt x="56" y="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6" name="Freeform 143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6 w 106"/>
                <a:gd name="T1" fmla="*/ 66 h 66"/>
                <a:gd name="T2" fmla="*/ 0 w 106"/>
                <a:gd name="T3" fmla="*/ 30 h 66"/>
                <a:gd name="T4" fmla="*/ 52 w 106"/>
                <a:gd name="T5" fmla="*/ 0 h 66"/>
                <a:gd name="T6" fmla="*/ 106 w 106"/>
                <a:gd name="T7" fmla="*/ 35 h 66"/>
                <a:gd name="T8" fmla="*/ 56 w 106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6" y="66"/>
                  </a:moveTo>
                  <a:lnTo>
                    <a:pt x="0" y="30"/>
                  </a:lnTo>
                  <a:lnTo>
                    <a:pt x="52" y="0"/>
                  </a:lnTo>
                  <a:lnTo>
                    <a:pt x="106" y="35"/>
                  </a:lnTo>
                  <a:lnTo>
                    <a:pt x="56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7" name="Freeform 144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9 w 111"/>
                <a:gd name="T1" fmla="*/ 69 h 69"/>
                <a:gd name="T2" fmla="*/ 0 w 111"/>
                <a:gd name="T3" fmla="*/ 33 h 69"/>
                <a:gd name="T4" fmla="*/ 54 w 111"/>
                <a:gd name="T5" fmla="*/ 0 h 69"/>
                <a:gd name="T6" fmla="*/ 111 w 111"/>
                <a:gd name="T7" fmla="*/ 36 h 69"/>
                <a:gd name="T8" fmla="*/ 59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9" y="69"/>
                  </a:moveTo>
                  <a:lnTo>
                    <a:pt x="0" y="33"/>
                  </a:lnTo>
                  <a:lnTo>
                    <a:pt x="54" y="0"/>
                  </a:lnTo>
                  <a:lnTo>
                    <a:pt x="111" y="36"/>
                  </a:lnTo>
                  <a:lnTo>
                    <a:pt x="59" y="6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8" name="Freeform 145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9 w 111"/>
                <a:gd name="T1" fmla="*/ 69 h 69"/>
                <a:gd name="T2" fmla="*/ 0 w 111"/>
                <a:gd name="T3" fmla="*/ 33 h 69"/>
                <a:gd name="T4" fmla="*/ 54 w 111"/>
                <a:gd name="T5" fmla="*/ 0 h 69"/>
                <a:gd name="T6" fmla="*/ 111 w 111"/>
                <a:gd name="T7" fmla="*/ 36 h 69"/>
                <a:gd name="T8" fmla="*/ 59 w 111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9" y="69"/>
                  </a:moveTo>
                  <a:lnTo>
                    <a:pt x="0" y="33"/>
                  </a:lnTo>
                  <a:lnTo>
                    <a:pt x="54" y="0"/>
                  </a:lnTo>
                  <a:lnTo>
                    <a:pt x="111" y="36"/>
                  </a:lnTo>
                  <a:lnTo>
                    <a:pt x="59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79" name="Freeform 146"/>
            <p:cNvSpPr>
              <a:spLocks noChangeArrowheads="1"/>
            </p:cNvSpPr>
            <p:nvPr/>
          </p:nvSpPr>
          <p:spPr bwMode="auto">
            <a:xfrm>
              <a:off x="797925" y="177171"/>
              <a:ext cx="1032840" cy="948848"/>
            </a:xfrm>
            <a:custGeom>
              <a:avLst/>
              <a:gdLst>
                <a:gd name="T0" fmla="*/ 234 w 333"/>
                <a:gd name="T1" fmla="*/ 0 h 306"/>
                <a:gd name="T2" fmla="*/ 0 w 333"/>
                <a:gd name="T3" fmla="*/ 145 h 306"/>
                <a:gd name="T4" fmla="*/ 96 w 333"/>
                <a:gd name="T5" fmla="*/ 301 h 306"/>
                <a:gd name="T6" fmla="*/ 108 w 333"/>
                <a:gd name="T7" fmla="*/ 304 h 306"/>
                <a:gd name="T8" fmla="*/ 328 w 333"/>
                <a:gd name="T9" fmla="*/ 167 h 306"/>
                <a:gd name="T10" fmla="*/ 331 w 333"/>
                <a:gd name="T11" fmla="*/ 155 h 306"/>
                <a:gd name="T12" fmla="*/ 234 w 333"/>
                <a:gd name="T13" fmla="*/ 0 h 3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3"/>
                <a:gd name="T22" fmla="*/ 0 h 306"/>
                <a:gd name="T23" fmla="*/ 333 w 333"/>
                <a:gd name="T24" fmla="*/ 306 h 3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3" h="306">
                  <a:moveTo>
                    <a:pt x="234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96" y="301"/>
                    <a:pt x="96" y="301"/>
                    <a:pt x="96" y="301"/>
                  </a:cubicBezTo>
                  <a:cubicBezTo>
                    <a:pt x="99" y="305"/>
                    <a:pt x="104" y="306"/>
                    <a:pt x="108" y="304"/>
                  </a:cubicBezTo>
                  <a:cubicBezTo>
                    <a:pt x="328" y="167"/>
                    <a:pt x="328" y="167"/>
                    <a:pt x="328" y="167"/>
                  </a:cubicBezTo>
                  <a:cubicBezTo>
                    <a:pt x="332" y="165"/>
                    <a:pt x="333" y="160"/>
                    <a:pt x="331" y="155"/>
                  </a:cubicBezTo>
                  <a:cubicBezTo>
                    <a:pt x="234" y="0"/>
                    <a:pt x="234" y="0"/>
                    <a:pt x="234" y="0"/>
                  </a:cubicBezTo>
                </a:path>
              </a:pathLst>
            </a:custGeom>
            <a:solidFill>
              <a:srgbClr val="013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0" name="Freeform 147"/>
            <p:cNvSpPr>
              <a:spLocks noChangeArrowheads="1"/>
            </p:cNvSpPr>
            <p:nvPr/>
          </p:nvSpPr>
          <p:spPr bwMode="auto">
            <a:xfrm>
              <a:off x="893729" y="286098"/>
              <a:ext cx="657501" cy="412086"/>
            </a:xfrm>
            <a:custGeom>
              <a:avLst/>
              <a:gdLst>
                <a:gd name="T0" fmla="*/ 5 w 501"/>
                <a:gd name="T1" fmla="*/ 314 h 314"/>
                <a:gd name="T2" fmla="*/ 501 w 501"/>
                <a:gd name="T3" fmla="*/ 7 h 314"/>
                <a:gd name="T4" fmla="*/ 496 w 501"/>
                <a:gd name="T5" fmla="*/ 0 h 314"/>
                <a:gd name="T6" fmla="*/ 0 w 501"/>
                <a:gd name="T7" fmla="*/ 307 h 314"/>
                <a:gd name="T8" fmla="*/ 5 w 501"/>
                <a:gd name="T9" fmla="*/ 314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4"/>
                <a:gd name="T17" fmla="*/ 501 w 501"/>
                <a:gd name="T18" fmla="*/ 314 h 3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4">
                  <a:moveTo>
                    <a:pt x="5" y="314"/>
                  </a:moveTo>
                  <a:lnTo>
                    <a:pt x="501" y="7"/>
                  </a:lnTo>
                  <a:lnTo>
                    <a:pt x="496" y="0"/>
                  </a:lnTo>
                  <a:lnTo>
                    <a:pt x="0" y="307"/>
                  </a:lnTo>
                  <a:lnTo>
                    <a:pt x="5" y="31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1" name="Freeform 148"/>
            <p:cNvSpPr>
              <a:spLocks noChangeArrowheads="1"/>
            </p:cNvSpPr>
            <p:nvPr/>
          </p:nvSpPr>
          <p:spPr bwMode="auto">
            <a:xfrm>
              <a:off x="893729" y="286098"/>
              <a:ext cx="657501" cy="412086"/>
            </a:xfrm>
            <a:custGeom>
              <a:avLst/>
              <a:gdLst>
                <a:gd name="T0" fmla="*/ 5 w 501"/>
                <a:gd name="T1" fmla="*/ 314 h 314"/>
                <a:gd name="T2" fmla="*/ 501 w 501"/>
                <a:gd name="T3" fmla="*/ 7 h 314"/>
                <a:gd name="T4" fmla="*/ 496 w 501"/>
                <a:gd name="T5" fmla="*/ 0 h 314"/>
                <a:gd name="T6" fmla="*/ 0 w 501"/>
                <a:gd name="T7" fmla="*/ 307 h 314"/>
                <a:gd name="T8" fmla="*/ 5 w 501"/>
                <a:gd name="T9" fmla="*/ 314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4"/>
                <a:gd name="T17" fmla="*/ 501 w 501"/>
                <a:gd name="T18" fmla="*/ 314 h 3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4">
                  <a:moveTo>
                    <a:pt x="5" y="314"/>
                  </a:moveTo>
                  <a:lnTo>
                    <a:pt x="501" y="7"/>
                  </a:lnTo>
                  <a:lnTo>
                    <a:pt x="496" y="0"/>
                  </a:lnTo>
                  <a:lnTo>
                    <a:pt x="0" y="307"/>
                  </a:lnTo>
                  <a:lnTo>
                    <a:pt x="5" y="3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2" name="Freeform 149"/>
            <p:cNvSpPr>
              <a:spLocks noChangeArrowheads="1"/>
            </p:cNvSpPr>
            <p:nvPr/>
          </p:nvSpPr>
          <p:spPr bwMode="auto">
            <a:xfrm>
              <a:off x="968534" y="400275"/>
              <a:ext cx="657501" cy="416023"/>
            </a:xfrm>
            <a:custGeom>
              <a:avLst/>
              <a:gdLst>
                <a:gd name="T0" fmla="*/ 4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4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4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4" y="31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3" name="Freeform 150"/>
            <p:cNvSpPr>
              <a:spLocks noChangeArrowheads="1"/>
            </p:cNvSpPr>
            <p:nvPr/>
          </p:nvSpPr>
          <p:spPr bwMode="auto">
            <a:xfrm>
              <a:off x="968534" y="400275"/>
              <a:ext cx="657501" cy="416023"/>
            </a:xfrm>
            <a:custGeom>
              <a:avLst/>
              <a:gdLst>
                <a:gd name="T0" fmla="*/ 4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4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4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4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4" name="Freeform 151"/>
            <p:cNvSpPr>
              <a:spLocks noChangeArrowheads="1"/>
            </p:cNvSpPr>
            <p:nvPr/>
          </p:nvSpPr>
          <p:spPr bwMode="auto">
            <a:xfrm>
              <a:off x="1055151" y="570884"/>
              <a:ext cx="657501" cy="416023"/>
            </a:xfrm>
            <a:custGeom>
              <a:avLst/>
              <a:gdLst>
                <a:gd name="T0" fmla="*/ 5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5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5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5" y="31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5" name="Freeform 152"/>
            <p:cNvSpPr>
              <a:spLocks noChangeArrowheads="1"/>
            </p:cNvSpPr>
            <p:nvPr/>
          </p:nvSpPr>
          <p:spPr bwMode="auto">
            <a:xfrm>
              <a:off x="1055151" y="570884"/>
              <a:ext cx="657501" cy="416023"/>
            </a:xfrm>
            <a:custGeom>
              <a:avLst/>
              <a:gdLst>
                <a:gd name="T0" fmla="*/ 5 w 501"/>
                <a:gd name="T1" fmla="*/ 317 h 317"/>
                <a:gd name="T2" fmla="*/ 501 w 501"/>
                <a:gd name="T3" fmla="*/ 10 h 317"/>
                <a:gd name="T4" fmla="*/ 496 w 501"/>
                <a:gd name="T5" fmla="*/ 0 h 317"/>
                <a:gd name="T6" fmla="*/ 0 w 501"/>
                <a:gd name="T7" fmla="*/ 310 h 317"/>
                <a:gd name="T8" fmla="*/ 5 w 501"/>
                <a:gd name="T9" fmla="*/ 31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7"/>
                <a:gd name="T17" fmla="*/ 501 w 501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7">
                  <a:moveTo>
                    <a:pt x="5" y="317"/>
                  </a:moveTo>
                  <a:lnTo>
                    <a:pt x="501" y="10"/>
                  </a:lnTo>
                  <a:lnTo>
                    <a:pt x="496" y="0"/>
                  </a:lnTo>
                  <a:lnTo>
                    <a:pt x="0" y="310"/>
                  </a:lnTo>
                  <a:lnTo>
                    <a:pt x="5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6" name="Freeform 153"/>
            <p:cNvSpPr>
              <a:spLocks noChangeArrowheads="1"/>
            </p:cNvSpPr>
            <p:nvPr/>
          </p:nvSpPr>
          <p:spPr bwMode="auto">
            <a:xfrm>
              <a:off x="1086648" y="623379"/>
              <a:ext cx="657501" cy="413399"/>
            </a:xfrm>
            <a:custGeom>
              <a:avLst/>
              <a:gdLst>
                <a:gd name="T0" fmla="*/ 4 w 501"/>
                <a:gd name="T1" fmla="*/ 315 h 315"/>
                <a:gd name="T2" fmla="*/ 501 w 501"/>
                <a:gd name="T3" fmla="*/ 8 h 315"/>
                <a:gd name="T4" fmla="*/ 496 w 501"/>
                <a:gd name="T5" fmla="*/ 0 h 315"/>
                <a:gd name="T6" fmla="*/ 0 w 501"/>
                <a:gd name="T7" fmla="*/ 308 h 315"/>
                <a:gd name="T8" fmla="*/ 4 w 501"/>
                <a:gd name="T9" fmla="*/ 315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5"/>
                <a:gd name="T17" fmla="*/ 501 w 501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5">
                  <a:moveTo>
                    <a:pt x="4" y="315"/>
                  </a:moveTo>
                  <a:lnTo>
                    <a:pt x="501" y="8"/>
                  </a:lnTo>
                  <a:lnTo>
                    <a:pt x="496" y="0"/>
                  </a:lnTo>
                  <a:lnTo>
                    <a:pt x="0" y="308"/>
                  </a:lnTo>
                  <a:lnTo>
                    <a:pt x="4" y="31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7" name="Freeform 154"/>
            <p:cNvSpPr>
              <a:spLocks noChangeArrowheads="1"/>
            </p:cNvSpPr>
            <p:nvPr/>
          </p:nvSpPr>
          <p:spPr bwMode="auto">
            <a:xfrm>
              <a:off x="1086648" y="623379"/>
              <a:ext cx="657501" cy="413399"/>
            </a:xfrm>
            <a:custGeom>
              <a:avLst/>
              <a:gdLst>
                <a:gd name="T0" fmla="*/ 4 w 501"/>
                <a:gd name="T1" fmla="*/ 315 h 315"/>
                <a:gd name="T2" fmla="*/ 501 w 501"/>
                <a:gd name="T3" fmla="*/ 8 h 315"/>
                <a:gd name="T4" fmla="*/ 496 w 501"/>
                <a:gd name="T5" fmla="*/ 0 h 315"/>
                <a:gd name="T6" fmla="*/ 0 w 501"/>
                <a:gd name="T7" fmla="*/ 308 h 315"/>
                <a:gd name="T8" fmla="*/ 4 w 501"/>
                <a:gd name="T9" fmla="*/ 315 h 3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15"/>
                <a:gd name="T17" fmla="*/ 501 w 501"/>
                <a:gd name="T18" fmla="*/ 315 h 3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15">
                  <a:moveTo>
                    <a:pt x="4" y="315"/>
                  </a:moveTo>
                  <a:lnTo>
                    <a:pt x="501" y="8"/>
                  </a:lnTo>
                  <a:lnTo>
                    <a:pt x="496" y="0"/>
                  </a:lnTo>
                  <a:lnTo>
                    <a:pt x="0" y="308"/>
                  </a:lnTo>
                  <a:lnTo>
                    <a:pt x="4" y="3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8" name="Freeform 155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0 w 63"/>
                <a:gd name="T1" fmla="*/ 8 h 95"/>
                <a:gd name="T2" fmla="*/ 54 w 63"/>
                <a:gd name="T3" fmla="*/ 95 h 95"/>
                <a:gd name="T4" fmla="*/ 63 w 63"/>
                <a:gd name="T5" fmla="*/ 90 h 95"/>
                <a:gd name="T6" fmla="*/ 9 w 63"/>
                <a:gd name="T7" fmla="*/ 0 h 95"/>
                <a:gd name="T8" fmla="*/ 0 w 63"/>
                <a:gd name="T9" fmla="*/ 8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5"/>
                <a:gd name="T17" fmla="*/ 63 w 6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5">
                  <a:moveTo>
                    <a:pt x="0" y="8"/>
                  </a:moveTo>
                  <a:lnTo>
                    <a:pt x="54" y="95"/>
                  </a:lnTo>
                  <a:lnTo>
                    <a:pt x="63" y="9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89" name="Freeform 156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0 w 63"/>
                <a:gd name="T1" fmla="*/ 8 h 95"/>
                <a:gd name="T2" fmla="*/ 54 w 63"/>
                <a:gd name="T3" fmla="*/ 95 h 95"/>
                <a:gd name="T4" fmla="*/ 63 w 63"/>
                <a:gd name="T5" fmla="*/ 90 h 95"/>
                <a:gd name="T6" fmla="*/ 9 w 63"/>
                <a:gd name="T7" fmla="*/ 0 h 95"/>
                <a:gd name="T8" fmla="*/ 0 w 63"/>
                <a:gd name="T9" fmla="*/ 8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5"/>
                <a:gd name="T17" fmla="*/ 63 w 63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5">
                  <a:moveTo>
                    <a:pt x="0" y="8"/>
                  </a:moveTo>
                  <a:lnTo>
                    <a:pt x="54" y="95"/>
                  </a:lnTo>
                  <a:lnTo>
                    <a:pt x="63" y="90"/>
                  </a:lnTo>
                  <a:lnTo>
                    <a:pt x="9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0" name="Freeform 157"/>
            <p:cNvSpPr>
              <a:spLocks noChangeArrowheads="1"/>
            </p:cNvSpPr>
            <p:nvPr/>
          </p:nvSpPr>
          <p:spPr bwMode="auto">
            <a:xfrm>
              <a:off x="1148330" y="534137"/>
              <a:ext cx="83992" cy="123363"/>
            </a:xfrm>
            <a:custGeom>
              <a:avLst/>
              <a:gdLst>
                <a:gd name="T0" fmla="*/ 0 w 64"/>
                <a:gd name="T1" fmla="*/ 5 h 94"/>
                <a:gd name="T2" fmla="*/ 54 w 64"/>
                <a:gd name="T3" fmla="*/ 94 h 94"/>
                <a:gd name="T4" fmla="*/ 64 w 64"/>
                <a:gd name="T5" fmla="*/ 87 h 94"/>
                <a:gd name="T6" fmla="*/ 9 w 64"/>
                <a:gd name="T7" fmla="*/ 0 h 94"/>
                <a:gd name="T8" fmla="*/ 0 w 64"/>
                <a:gd name="T9" fmla="*/ 5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94"/>
                <a:gd name="T17" fmla="*/ 64 w 64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94">
                  <a:moveTo>
                    <a:pt x="0" y="5"/>
                  </a:moveTo>
                  <a:lnTo>
                    <a:pt x="54" y="94"/>
                  </a:lnTo>
                  <a:lnTo>
                    <a:pt x="64" y="8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1" name="Freeform 158"/>
            <p:cNvSpPr>
              <a:spLocks noChangeArrowheads="1"/>
            </p:cNvSpPr>
            <p:nvPr/>
          </p:nvSpPr>
          <p:spPr bwMode="auto">
            <a:xfrm>
              <a:off x="1148330" y="534137"/>
              <a:ext cx="83992" cy="123363"/>
            </a:xfrm>
            <a:custGeom>
              <a:avLst/>
              <a:gdLst>
                <a:gd name="T0" fmla="*/ 0 w 64"/>
                <a:gd name="T1" fmla="*/ 5 h 94"/>
                <a:gd name="T2" fmla="*/ 54 w 64"/>
                <a:gd name="T3" fmla="*/ 94 h 94"/>
                <a:gd name="T4" fmla="*/ 64 w 64"/>
                <a:gd name="T5" fmla="*/ 87 h 94"/>
                <a:gd name="T6" fmla="*/ 9 w 64"/>
                <a:gd name="T7" fmla="*/ 0 h 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4"/>
                <a:gd name="T14" fmla="*/ 64 w 64"/>
                <a:gd name="T15" fmla="*/ 94 h 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4">
                  <a:moveTo>
                    <a:pt x="0" y="5"/>
                  </a:moveTo>
                  <a:lnTo>
                    <a:pt x="54" y="94"/>
                  </a:lnTo>
                  <a:lnTo>
                    <a:pt x="64" y="8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2" name="Freeform 160"/>
            <p:cNvSpPr>
              <a:spLocks noEditPoints="1" noChangeArrowheads="1"/>
            </p:cNvSpPr>
            <p:nvPr/>
          </p:nvSpPr>
          <p:spPr bwMode="auto">
            <a:xfrm>
              <a:off x="986907" y="3937"/>
              <a:ext cx="471143" cy="164047"/>
            </a:xfrm>
            <a:custGeom>
              <a:avLst/>
              <a:gdLst>
                <a:gd name="T0" fmla="*/ 92 w 152"/>
                <a:gd name="T1" fmla="*/ 11 h 53"/>
                <a:gd name="T2" fmla="*/ 92 w 152"/>
                <a:gd name="T3" fmla="*/ 11 h 53"/>
                <a:gd name="T4" fmla="*/ 84 w 152"/>
                <a:gd name="T5" fmla="*/ 39 h 53"/>
                <a:gd name="T6" fmla="*/ 59 w 152"/>
                <a:gd name="T7" fmla="*/ 44 h 53"/>
                <a:gd name="T8" fmla="*/ 66 w 152"/>
                <a:gd name="T9" fmla="*/ 16 h 53"/>
                <a:gd name="T10" fmla="*/ 92 w 152"/>
                <a:gd name="T11" fmla="*/ 11 h 53"/>
                <a:gd name="T12" fmla="*/ 132 w 152"/>
                <a:gd name="T13" fmla="*/ 3 h 53"/>
                <a:gd name="T14" fmla="*/ 132 w 152"/>
                <a:gd name="T15" fmla="*/ 3 h 53"/>
                <a:gd name="T16" fmla="*/ 125 w 152"/>
                <a:gd name="T17" fmla="*/ 31 h 53"/>
                <a:gd name="T18" fmla="*/ 99 w 152"/>
                <a:gd name="T19" fmla="*/ 36 h 53"/>
                <a:gd name="T20" fmla="*/ 107 w 152"/>
                <a:gd name="T21" fmla="*/ 8 h 53"/>
                <a:gd name="T22" fmla="*/ 132 w 152"/>
                <a:gd name="T23" fmla="*/ 3 h 53"/>
                <a:gd name="T24" fmla="*/ 147 w 152"/>
                <a:gd name="T25" fmla="*/ 0 h 53"/>
                <a:gd name="T26" fmla="*/ 135 w 152"/>
                <a:gd name="T27" fmla="*/ 2 h 53"/>
                <a:gd name="T28" fmla="*/ 135 w 152"/>
                <a:gd name="T29" fmla="*/ 2 h 53"/>
                <a:gd name="T30" fmla="*/ 106 w 152"/>
                <a:gd name="T31" fmla="*/ 7 h 53"/>
                <a:gd name="T32" fmla="*/ 106 w 152"/>
                <a:gd name="T33" fmla="*/ 7 h 53"/>
                <a:gd name="T34" fmla="*/ 95 w 152"/>
                <a:gd name="T35" fmla="*/ 10 h 53"/>
                <a:gd name="T36" fmla="*/ 95 w 152"/>
                <a:gd name="T37" fmla="*/ 9 h 53"/>
                <a:gd name="T38" fmla="*/ 66 w 152"/>
                <a:gd name="T39" fmla="*/ 15 h 53"/>
                <a:gd name="T40" fmla="*/ 66 w 152"/>
                <a:gd name="T41" fmla="*/ 15 h 53"/>
                <a:gd name="T42" fmla="*/ 54 w 152"/>
                <a:gd name="T43" fmla="*/ 17 h 53"/>
                <a:gd name="T44" fmla="*/ 54 w 152"/>
                <a:gd name="T45" fmla="*/ 17 h 53"/>
                <a:gd name="T46" fmla="*/ 25 w 152"/>
                <a:gd name="T47" fmla="*/ 23 h 53"/>
                <a:gd name="T48" fmla="*/ 25 w 152"/>
                <a:gd name="T49" fmla="*/ 23 h 53"/>
                <a:gd name="T50" fmla="*/ 14 w 152"/>
                <a:gd name="T51" fmla="*/ 25 h 53"/>
                <a:gd name="T52" fmla="*/ 14 w 152"/>
                <a:gd name="T53" fmla="*/ 25 h 53"/>
                <a:gd name="T54" fmla="*/ 0 w 152"/>
                <a:gd name="T55" fmla="*/ 28 h 53"/>
                <a:gd name="T56" fmla="*/ 0 w 152"/>
                <a:gd name="T57" fmla="*/ 29 h 53"/>
                <a:gd name="T58" fmla="*/ 11 w 152"/>
                <a:gd name="T59" fmla="*/ 27 h 53"/>
                <a:gd name="T60" fmla="*/ 8 w 152"/>
                <a:gd name="T61" fmla="*/ 38 h 53"/>
                <a:gd name="T62" fmla="*/ 18 w 152"/>
                <a:gd name="T63" fmla="*/ 52 h 53"/>
                <a:gd name="T64" fmla="*/ 26 w 152"/>
                <a:gd name="T65" fmla="*/ 24 h 53"/>
                <a:gd name="T66" fmla="*/ 52 w 152"/>
                <a:gd name="T67" fmla="*/ 19 h 53"/>
                <a:gd name="T68" fmla="*/ 44 w 152"/>
                <a:gd name="T69" fmla="*/ 47 h 53"/>
                <a:gd name="T70" fmla="*/ 19 w 152"/>
                <a:gd name="T71" fmla="*/ 52 h 53"/>
                <a:gd name="T72" fmla="*/ 20 w 152"/>
                <a:gd name="T73" fmla="*/ 53 h 53"/>
                <a:gd name="T74" fmla="*/ 152 w 152"/>
                <a:gd name="T75" fmla="*/ 28 h 53"/>
                <a:gd name="T76" fmla="*/ 147 w 152"/>
                <a:gd name="T77" fmla="*/ 0 h 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2"/>
                <a:gd name="T118" fmla="*/ 0 h 53"/>
                <a:gd name="T119" fmla="*/ 152 w 152"/>
                <a:gd name="T120" fmla="*/ 53 h 5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2" h="53"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92" y="11"/>
                    <a:pt x="92" y="11"/>
                    <a:pt x="92" y="11"/>
                  </a:cubicBezTo>
                  <a:moveTo>
                    <a:pt x="132" y="3"/>
                  </a:moveTo>
                  <a:cubicBezTo>
                    <a:pt x="132" y="3"/>
                    <a:pt x="132" y="3"/>
                    <a:pt x="132" y="3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32" y="3"/>
                    <a:pt x="132" y="3"/>
                    <a:pt x="132" y="3"/>
                  </a:cubicBezTo>
                  <a:moveTo>
                    <a:pt x="147" y="0"/>
                  </a:moveTo>
                  <a:cubicBezTo>
                    <a:pt x="135" y="2"/>
                    <a:pt x="135" y="2"/>
                    <a:pt x="135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3"/>
                    <a:pt x="15" y="47"/>
                    <a:pt x="18" y="5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3"/>
                    <a:pt x="20" y="53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3" name="Freeform 161"/>
            <p:cNvSpPr>
              <a:spLocks noChangeArrowheads="1"/>
            </p:cNvSpPr>
            <p:nvPr/>
          </p:nvSpPr>
          <p:spPr bwMode="auto">
            <a:xfrm>
              <a:off x="986907" y="86617"/>
              <a:ext cx="34122" cy="34122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2 h 11"/>
                <a:gd name="T4" fmla="*/ 8 w 11"/>
                <a:gd name="T5" fmla="*/ 11 h 11"/>
                <a:gd name="T6" fmla="*/ 11 w 11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11"/>
                <a:gd name="T14" fmla="*/ 11 w 11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11">
                  <a:moveTo>
                    <a:pt x="1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5"/>
                    <a:pt x="6" y="8"/>
                    <a:pt x="8" y="1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4" name="Freeform 162"/>
            <p:cNvSpPr>
              <a:spLocks noChangeArrowheads="1"/>
            </p:cNvSpPr>
            <p:nvPr/>
          </p:nvSpPr>
          <p:spPr bwMode="auto">
            <a:xfrm>
              <a:off x="1042027" y="61682"/>
              <a:ext cx="106302" cy="103678"/>
            </a:xfrm>
            <a:custGeom>
              <a:avLst/>
              <a:gdLst>
                <a:gd name="T0" fmla="*/ 34 w 34"/>
                <a:gd name="T1" fmla="*/ 0 h 33"/>
                <a:gd name="T2" fmla="*/ 8 w 34"/>
                <a:gd name="T3" fmla="*/ 5 h 33"/>
                <a:gd name="T4" fmla="*/ 0 w 34"/>
                <a:gd name="T5" fmla="*/ 33 h 33"/>
                <a:gd name="T6" fmla="*/ 1 w 34"/>
                <a:gd name="T7" fmla="*/ 33 h 33"/>
                <a:gd name="T8" fmla="*/ 26 w 34"/>
                <a:gd name="T9" fmla="*/ 28 h 33"/>
                <a:gd name="T10" fmla="*/ 34 w 34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"/>
                <a:gd name="T19" fmla="*/ 0 h 33"/>
                <a:gd name="T20" fmla="*/ 34 w 34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" h="33">
                  <a:moveTo>
                    <a:pt x="34" y="0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5" name="Freeform 163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7 w 78"/>
                <a:gd name="T3" fmla="*/ 11 h 78"/>
                <a:gd name="T4" fmla="*/ 0 w 78"/>
                <a:gd name="T5" fmla="*/ 78 h 78"/>
                <a:gd name="T6" fmla="*/ 59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7" y="11"/>
                  </a:ln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6" name="Freeform 164"/>
            <p:cNvSpPr>
              <a:spLocks noChangeArrowheads="1"/>
            </p:cNvSpPr>
            <p:nvPr/>
          </p:nvSpPr>
          <p:spPr bwMode="auto">
            <a:xfrm>
              <a:off x="1169328" y="38059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7 w 78"/>
                <a:gd name="T3" fmla="*/ 11 h 78"/>
                <a:gd name="T4" fmla="*/ 0 w 78"/>
                <a:gd name="T5" fmla="*/ 78 h 78"/>
                <a:gd name="T6" fmla="*/ 59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7" y="11"/>
                  </a:lnTo>
                  <a:lnTo>
                    <a:pt x="0" y="78"/>
                  </a:lnTo>
                  <a:lnTo>
                    <a:pt x="59" y="6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7" name="Freeform 165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9 w 78"/>
                <a:gd name="T3" fmla="*/ 11 h 78"/>
                <a:gd name="T4" fmla="*/ 0 w 78"/>
                <a:gd name="T5" fmla="*/ 78 h 78"/>
                <a:gd name="T6" fmla="*/ 61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9" y="11"/>
                  </a:ln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8" name="Freeform 166"/>
            <p:cNvSpPr>
              <a:spLocks noChangeArrowheads="1"/>
            </p:cNvSpPr>
            <p:nvPr/>
          </p:nvSpPr>
          <p:spPr bwMode="auto">
            <a:xfrm>
              <a:off x="1294003" y="13124"/>
              <a:ext cx="102365" cy="102365"/>
            </a:xfrm>
            <a:custGeom>
              <a:avLst/>
              <a:gdLst>
                <a:gd name="T0" fmla="*/ 78 w 78"/>
                <a:gd name="T1" fmla="*/ 0 h 78"/>
                <a:gd name="T2" fmla="*/ 19 w 78"/>
                <a:gd name="T3" fmla="*/ 11 h 78"/>
                <a:gd name="T4" fmla="*/ 0 w 78"/>
                <a:gd name="T5" fmla="*/ 78 h 78"/>
                <a:gd name="T6" fmla="*/ 61 w 78"/>
                <a:gd name="T7" fmla="*/ 66 h 78"/>
                <a:gd name="T8" fmla="*/ 78 w 78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8"/>
                <a:gd name="T17" fmla="*/ 78 w 78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8">
                  <a:moveTo>
                    <a:pt x="78" y="0"/>
                  </a:moveTo>
                  <a:lnTo>
                    <a:pt x="19" y="11"/>
                  </a:lnTo>
                  <a:lnTo>
                    <a:pt x="0" y="78"/>
                  </a:lnTo>
                  <a:lnTo>
                    <a:pt x="61" y="6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199" name="Freeform 168"/>
            <p:cNvSpPr>
              <a:spLocks noEditPoints="1" noChangeArrowheads="1"/>
            </p:cNvSpPr>
            <p:nvPr/>
          </p:nvSpPr>
          <p:spPr bwMode="auto">
            <a:xfrm>
              <a:off x="1139143" y="90554"/>
              <a:ext cx="377964" cy="282161"/>
            </a:xfrm>
            <a:custGeom>
              <a:avLst/>
              <a:gdLst>
                <a:gd name="T0" fmla="*/ 51 w 122"/>
                <a:gd name="T1" fmla="*/ 66 h 91"/>
                <a:gd name="T2" fmla="*/ 27 w 122"/>
                <a:gd name="T3" fmla="*/ 51 h 91"/>
                <a:gd name="T4" fmla="*/ 49 w 122"/>
                <a:gd name="T5" fmla="*/ 38 h 91"/>
                <a:gd name="T6" fmla="*/ 72 w 122"/>
                <a:gd name="T7" fmla="*/ 53 h 91"/>
                <a:gd name="T8" fmla="*/ 51 w 122"/>
                <a:gd name="T9" fmla="*/ 66 h 91"/>
                <a:gd name="T10" fmla="*/ 88 w 122"/>
                <a:gd name="T11" fmla="*/ 44 h 91"/>
                <a:gd name="T12" fmla="*/ 63 w 122"/>
                <a:gd name="T13" fmla="*/ 29 h 91"/>
                <a:gd name="T14" fmla="*/ 86 w 122"/>
                <a:gd name="T15" fmla="*/ 15 h 91"/>
                <a:gd name="T16" fmla="*/ 110 w 122"/>
                <a:gd name="T17" fmla="*/ 30 h 91"/>
                <a:gd name="T18" fmla="*/ 88 w 122"/>
                <a:gd name="T19" fmla="*/ 44 h 91"/>
                <a:gd name="T20" fmla="*/ 107 w 122"/>
                <a:gd name="T21" fmla="*/ 0 h 91"/>
                <a:gd name="T22" fmla="*/ 85 w 122"/>
                <a:gd name="T23" fmla="*/ 14 h 91"/>
                <a:gd name="T24" fmla="*/ 85 w 122"/>
                <a:gd name="T25" fmla="*/ 14 h 91"/>
                <a:gd name="T26" fmla="*/ 60 w 122"/>
                <a:gd name="T27" fmla="*/ 29 h 91"/>
                <a:gd name="T28" fmla="*/ 60 w 122"/>
                <a:gd name="T29" fmla="*/ 30 h 91"/>
                <a:gd name="T30" fmla="*/ 50 w 122"/>
                <a:gd name="T31" fmla="*/ 36 h 91"/>
                <a:gd name="T32" fmla="*/ 50 w 122"/>
                <a:gd name="T33" fmla="*/ 36 h 91"/>
                <a:gd name="T34" fmla="*/ 25 w 122"/>
                <a:gd name="T35" fmla="*/ 51 h 91"/>
                <a:gd name="T36" fmla="*/ 25 w 122"/>
                <a:gd name="T37" fmla="*/ 51 h 91"/>
                <a:gd name="T38" fmla="*/ 15 w 122"/>
                <a:gd name="T39" fmla="*/ 57 h 91"/>
                <a:gd name="T40" fmla="*/ 15 w 122"/>
                <a:gd name="T41" fmla="*/ 57 h 91"/>
                <a:gd name="T42" fmla="*/ 0 w 122"/>
                <a:gd name="T43" fmla="*/ 67 h 91"/>
                <a:gd name="T44" fmla="*/ 0 w 122"/>
                <a:gd name="T45" fmla="*/ 67 h 91"/>
                <a:gd name="T46" fmla="*/ 14 w 122"/>
                <a:gd name="T47" fmla="*/ 59 h 91"/>
                <a:gd name="T48" fmla="*/ 39 w 122"/>
                <a:gd name="T49" fmla="*/ 74 h 91"/>
                <a:gd name="T50" fmla="*/ 16 w 122"/>
                <a:gd name="T51" fmla="*/ 88 h 91"/>
                <a:gd name="T52" fmla="*/ 12 w 122"/>
                <a:gd name="T53" fmla="*/ 86 h 91"/>
                <a:gd name="T54" fmla="*/ 16 w 122"/>
                <a:gd name="T55" fmla="*/ 91 h 91"/>
                <a:gd name="T56" fmla="*/ 122 w 122"/>
                <a:gd name="T57" fmla="*/ 25 h 91"/>
                <a:gd name="T58" fmla="*/ 107 w 122"/>
                <a:gd name="T59" fmla="*/ 0 h 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22"/>
                <a:gd name="T91" fmla="*/ 0 h 91"/>
                <a:gd name="T92" fmla="*/ 122 w 122"/>
                <a:gd name="T93" fmla="*/ 91 h 9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22" h="91">
                  <a:moveTo>
                    <a:pt x="51" y="66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51" y="66"/>
                    <a:pt x="51" y="66"/>
                    <a:pt x="51" y="66"/>
                  </a:cubicBezTo>
                  <a:moveTo>
                    <a:pt x="88" y="44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88" y="44"/>
                    <a:pt x="88" y="44"/>
                    <a:pt x="88" y="44"/>
                  </a:cubicBezTo>
                  <a:moveTo>
                    <a:pt x="107" y="0"/>
                  </a:move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4" y="87"/>
                    <a:pt x="15" y="89"/>
                    <a:pt x="16" y="9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0" name="Freeform 169"/>
            <p:cNvSpPr>
              <a:spLocks noChangeArrowheads="1"/>
            </p:cNvSpPr>
            <p:nvPr/>
          </p:nvSpPr>
          <p:spPr bwMode="auto">
            <a:xfrm>
              <a:off x="1139143" y="272974"/>
              <a:ext cx="120739" cy="90554"/>
            </a:xfrm>
            <a:custGeom>
              <a:avLst/>
              <a:gdLst>
                <a:gd name="T0" fmla="*/ 14 w 39"/>
                <a:gd name="T1" fmla="*/ 0 h 29"/>
                <a:gd name="T2" fmla="*/ 0 w 39"/>
                <a:gd name="T3" fmla="*/ 8 h 29"/>
                <a:gd name="T4" fmla="*/ 12 w 39"/>
                <a:gd name="T5" fmla="*/ 27 h 29"/>
                <a:gd name="T6" fmla="*/ 16 w 39"/>
                <a:gd name="T7" fmla="*/ 29 h 29"/>
                <a:gd name="T8" fmla="*/ 39 w 39"/>
                <a:gd name="T9" fmla="*/ 15 h 29"/>
                <a:gd name="T10" fmla="*/ 14 w 39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29"/>
                <a:gd name="T20" fmla="*/ 39 w 39"/>
                <a:gd name="T21" fmla="*/ 29 h 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29">
                  <a:moveTo>
                    <a:pt x="14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" y="14"/>
                    <a:pt x="8" y="21"/>
                    <a:pt x="12" y="27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1" name="Freeform 170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2 w 106"/>
                <a:gd name="T1" fmla="*/ 0 h 66"/>
                <a:gd name="T2" fmla="*/ 0 w 106"/>
                <a:gd name="T3" fmla="*/ 30 h 66"/>
                <a:gd name="T4" fmla="*/ 56 w 106"/>
                <a:gd name="T5" fmla="*/ 66 h 66"/>
                <a:gd name="T6" fmla="*/ 106 w 106"/>
                <a:gd name="T7" fmla="*/ 35 h 66"/>
                <a:gd name="T8" fmla="*/ 52 w 106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2" y="0"/>
                  </a:moveTo>
                  <a:lnTo>
                    <a:pt x="0" y="30"/>
                  </a:lnTo>
                  <a:lnTo>
                    <a:pt x="56" y="66"/>
                  </a:lnTo>
                  <a:lnTo>
                    <a:pt x="106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2" name="Freeform 171"/>
            <p:cNvSpPr>
              <a:spLocks noChangeArrowheads="1"/>
            </p:cNvSpPr>
            <p:nvPr/>
          </p:nvSpPr>
          <p:spPr bwMode="auto">
            <a:xfrm>
              <a:off x="1223135" y="208668"/>
              <a:ext cx="139112" cy="86617"/>
            </a:xfrm>
            <a:custGeom>
              <a:avLst/>
              <a:gdLst>
                <a:gd name="T0" fmla="*/ 52 w 106"/>
                <a:gd name="T1" fmla="*/ 0 h 66"/>
                <a:gd name="T2" fmla="*/ 0 w 106"/>
                <a:gd name="T3" fmla="*/ 30 h 66"/>
                <a:gd name="T4" fmla="*/ 56 w 106"/>
                <a:gd name="T5" fmla="*/ 66 h 66"/>
                <a:gd name="T6" fmla="*/ 106 w 106"/>
                <a:gd name="T7" fmla="*/ 35 h 66"/>
                <a:gd name="T8" fmla="*/ 52 w 106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66"/>
                <a:gd name="T17" fmla="*/ 106 w 10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66">
                  <a:moveTo>
                    <a:pt x="52" y="0"/>
                  </a:moveTo>
                  <a:lnTo>
                    <a:pt x="0" y="30"/>
                  </a:lnTo>
                  <a:lnTo>
                    <a:pt x="56" y="66"/>
                  </a:lnTo>
                  <a:lnTo>
                    <a:pt x="106" y="35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3" name="Freeform 172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4 w 111"/>
                <a:gd name="T1" fmla="*/ 0 h 69"/>
                <a:gd name="T2" fmla="*/ 0 w 111"/>
                <a:gd name="T3" fmla="*/ 33 h 69"/>
                <a:gd name="T4" fmla="*/ 59 w 111"/>
                <a:gd name="T5" fmla="*/ 69 h 69"/>
                <a:gd name="T6" fmla="*/ 111 w 111"/>
                <a:gd name="T7" fmla="*/ 36 h 69"/>
                <a:gd name="T8" fmla="*/ 54 w 111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4" y="0"/>
                  </a:moveTo>
                  <a:lnTo>
                    <a:pt x="0" y="33"/>
                  </a:lnTo>
                  <a:lnTo>
                    <a:pt x="59" y="69"/>
                  </a:lnTo>
                  <a:lnTo>
                    <a:pt x="111" y="3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4" name="Freeform 173"/>
            <p:cNvSpPr>
              <a:spLocks noChangeArrowheads="1"/>
            </p:cNvSpPr>
            <p:nvPr/>
          </p:nvSpPr>
          <p:spPr bwMode="auto">
            <a:xfrm>
              <a:off x="1334687" y="136487"/>
              <a:ext cx="145674" cy="90554"/>
            </a:xfrm>
            <a:custGeom>
              <a:avLst/>
              <a:gdLst>
                <a:gd name="T0" fmla="*/ 54 w 111"/>
                <a:gd name="T1" fmla="*/ 0 h 69"/>
                <a:gd name="T2" fmla="*/ 0 w 111"/>
                <a:gd name="T3" fmla="*/ 33 h 69"/>
                <a:gd name="T4" fmla="*/ 59 w 111"/>
                <a:gd name="T5" fmla="*/ 69 h 69"/>
                <a:gd name="T6" fmla="*/ 111 w 111"/>
                <a:gd name="T7" fmla="*/ 36 h 69"/>
                <a:gd name="T8" fmla="*/ 54 w 111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69"/>
                <a:gd name="T17" fmla="*/ 111 w 111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69">
                  <a:moveTo>
                    <a:pt x="54" y="0"/>
                  </a:moveTo>
                  <a:lnTo>
                    <a:pt x="0" y="33"/>
                  </a:lnTo>
                  <a:lnTo>
                    <a:pt x="59" y="69"/>
                  </a:lnTo>
                  <a:lnTo>
                    <a:pt x="111" y="36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5" name="Freeform 175"/>
            <p:cNvSpPr>
              <a:spLocks noEditPoints="1" noChangeArrowheads="1"/>
            </p:cNvSpPr>
            <p:nvPr/>
          </p:nvSpPr>
          <p:spPr bwMode="auto">
            <a:xfrm>
              <a:off x="1194263" y="177171"/>
              <a:ext cx="636503" cy="709996"/>
            </a:xfrm>
            <a:custGeom>
              <a:avLst/>
              <a:gdLst>
                <a:gd name="T0" fmla="*/ 40 w 205"/>
                <a:gd name="T1" fmla="*/ 85 h 229"/>
                <a:gd name="T2" fmla="*/ 20 w 205"/>
                <a:gd name="T3" fmla="*/ 97 h 229"/>
                <a:gd name="T4" fmla="*/ 43 w 205"/>
                <a:gd name="T5" fmla="*/ 130 h 229"/>
                <a:gd name="T6" fmla="*/ 60 w 205"/>
                <a:gd name="T7" fmla="*/ 120 h 229"/>
                <a:gd name="T8" fmla="*/ 40 w 205"/>
                <a:gd name="T9" fmla="*/ 85 h 229"/>
                <a:gd name="T10" fmla="*/ 106 w 205"/>
                <a:gd name="T11" fmla="*/ 0 h 229"/>
                <a:gd name="T12" fmla="*/ 0 w 205"/>
                <a:gd name="T13" fmla="*/ 66 h 229"/>
                <a:gd name="T14" fmla="*/ 11 w 205"/>
                <a:gd name="T15" fmla="*/ 83 h 229"/>
                <a:gd name="T16" fmla="*/ 18 w 205"/>
                <a:gd name="T17" fmla="*/ 94 h 229"/>
                <a:gd name="T18" fmla="*/ 113 w 205"/>
                <a:gd name="T19" fmla="*/ 35 h 229"/>
                <a:gd name="T20" fmla="*/ 115 w 205"/>
                <a:gd name="T21" fmla="*/ 38 h 229"/>
                <a:gd name="T22" fmla="*/ 44 w 205"/>
                <a:gd name="T23" fmla="*/ 82 h 229"/>
                <a:gd name="T24" fmla="*/ 65 w 205"/>
                <a:gd name="T25" fmla="*/ 117 h 229"/>
                <a:gd name="T26" fmla="*/ 137 w 205"/>
                <a:gd name="T27" fmla="*/ 72 h 229"/>
                <a:gd name="T28" fmla="*/ 139 w 205"/>
                <a:gd name="T29" fmla="*/ 76 h 229"/>
                <a:gd name="T30" fmla="*/ 46 w 205"/>
                <a:gd name="T31" fmla="*/ 134 h 229"/>
                <a:gd name="T32" fmla="*/ 77 w 205"/>
                <a:gd name="T33" fmla="*/ 182 h 229"/>
                <a:gd name="T34" fmla="*/ 165 w 205"/>
                <a:gd name="T35" fmla="*/ 127 h 229"/>
                <a:gd name="T36" fmla="*/ 167 w 205"/>
                <a:gd name="T37" fmla="*/ 131 h 229"/>
                <a:gd name="T38" fmla="*/ 79 w 205"/>
                <a:gd name="T39" fmla="*/ 186 h 229"/>
                <a:gd name="T40" fmla="*/ 86 w 205"/>
                <a:gd name="T41" fmla="*/ 199 h 229"/>
                <a:gd name="T42" fmla="*/ 175 w 205"/>
                <a:gd name="T43" fmla="*/ 144 h 229"/>
                <a:gd name="T44" fmla="*/ 177 w 205"/>
                <a:gd name="T45" fmla="*/ 147 h 229"/>
                <a:gd name="T46" fmla="*/ 88 w 205"/>
                <a:gd name="T47" fmla="*/ 203 h 229"/>
                <a:gd name="T48" fmla="*/ 100 w 205"/>
                <a:gd name="T49" fmla="*/ 229 h 229"/>
                <a:gd name="T50" fmla="*/ 200 w 205"/>
                <a:gd name="T51" fmla="*/ 167 h 229"/>
                <a:gd name="T52" fmla="*/ 203 w 205"/>
                <a:gd name="T53" fmla="*/ 155 h 229"/>
                <a:gd name="T54" fmla="*/ 106 w 205"/>
                <a:gd name="T55" fmla="*/ 0 h 22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5"/>
                <a:gd name="T85" fmla="*/ 0 h 229"/>
                <a:gd name="T86" fmla="*/ 205 w 205"/>
                <a:gd name="T87" fmla="*/ 229 h 22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5" h="229">
                  <a:moveTo>
                    <a:pt x="40" y="8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8" y="108"/>
                    <a:pt x="36" y="119"/>
                    <a:pt x="43" y="13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0" y="85"/>
                    <a:pt x="40" y="85"/>
                    <a:pt x="40" y="85"/>
                  </a:cubicBezTo>
                  <a:moveTo>
                    <a:pt x="10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3" y="72"/>
                    <a:pt x="7" y="77"/>
                    <a:pt x="11" y="83"/>
                  </a:cubicBezTo>
                  <a:cubicBezTo>
                    <a:pt x="13" y="86"/>
                    <a:pt x="16" y="90"/>
                    <a:pt x="18" y="94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56" y="149"/>
                    <a:pt x="67" y="166"/>
                    <a:pt x="77" y="182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79" y="186"/>
                    <a:pt x="79" y="186"/>
                    <a:pt x="79" y="186"/>
                  </a:cubicBezTo>
                  <a:cubicBezTo>
                    <a:pt x="81" y="190"/>
                    <a:pt x="83" y="194"/>
                    <a:pt x="86" y="199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92" y="211"/>
                    <a:pt x="96" y="220"/>
                    <a:pt x="100" y="229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04" y="165"/>
                    <a:pt x="205" y="160"/>
                    <a:pt x="203" y="155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012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6" name="Freeform 176"/>
            <p:cNvSpPr>
              <a:spLocks noChangeArrowheads="1"/>
            </p:cNvSpPr>
            <p:nvPr/>
          </p:nvSpPr>
          <p:spPr bwMode="auto">
            <a:xfrm>
              <a:off x="1250695" y="286098"/>
              <a:ext cx="300534" cy="191607"/>
            </a:xfrm>
            <a:custGeom>
              <a:avLst/>
              <a:gdLst>
                <a:gd name="T0" fmla="*/ 95 w 97"/>
                <a:gd name="T1" fmla="*/ 0 h 62"/>
                <a:gd name="T2" fmla="*/ 0 w 97"/>
                <a:gd name="T3" fmla="*/ 59 h 62"/>
                <a:gd name="T4" fmla="*/ 2 w 97"/>
                <a:gd name="T5" fmla="*/ 62 h 62"/>
                <a:gd name="T6" fmla="*/ 22 w 97"/>
                <a:gd name="T7" fmla="*/ 50 h 62"/>
                <a:gd name="T8" fmla="*/ 21 w 97"/>
                <a:gd name="T9" fmla="*/ 49 h 62"/>
                <a:gd name="T10" fmla="*/ 25 w 97"/>
                <a:gd name="T11" fmla="*/ 46 h 62"/>
                <a:gd name="T12" fmla="*/ 26 w 97"/>
                <a:gd name="T13" fmla="*/ 47 h 62"/>
                <a:gd name="T14" fmla="*/ 97 w 97"/>
                <a:gd name="T15" fmla="*/ 3 h 62"/>
                <a:gd name="T16" fmla="*/ 95 w 97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7"/>
                <a:gd name="T28" fmla="*/ 0 h 62"/>
                <a:gd name="T29" fmla="*/ 97 w 97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7" h="62">
                  <a:moveTo>
                    <a:pt x="95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1"/>
                    <a:pt x="2" y="6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7" name="Freeform 177"/>
            <p:cNvSpPr>
              <a:spLocks noChangeArrowheads="1"/>
            </p:cNvSpPr>
            <p:nvPr/>
          </p:nvSpPr>
          <p:spPr bwMode="auto">
            <a:xfrm>
              <a:off x="1328125" y="400275"/>
              <a:ext cx="297909" cy="192919"/>
            </a:xfrm>
            <a:custGeom>
              <a:avLst/>
              <a:gdLst>
                <a:gd name="T0" fmla="*/ 94 w 96"/>
                <a:gd name="T1" fmla="*/ 0 h 62"/>
                <a:gd name="T2" fmla="*/ 22 w 96"/>
                <a:gd name="T3" fmla="*/ 45 h 62"/>
                <a:gd name="T4" fmla="*/ 23 w 96"/>
                <a:gd name="T5" fmla="*/ 47 h 62"/>
                <a:gd name="T6" fmla="*/ 19 w 96"/>
                <a:gd name="T7" fmla="*/ 49 h 62"/>
                <a:gd name="T8" fmla="*/ 17 w 96"/>
                <a:gd name="T9" fmla="*/ 48 h 62"/>
                <a:gd name="T10" fmla="*/ 0 w 96"/>
                <a:gd name="T11" fmla="*/ 58 h 62"/>
                <a:gd name="T12" fmla="*/ 3 w 96"/>
                <a:gd name="T13" fmla="*/ 62 h 62"/>
                <a:gd name="T14" fmla="*/ 96 w 96"/>
                <a:gd name="T15" fmla="*/ 4 h 62"/>
                <a:gd name="T16" fmla="*/ 94 w 96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6"/>
                <a:gd name="T28" fmla="*/ 0 h 62"/>
                <a:gd name="T29" fmla="*/ 96 w 96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6" h="62">
                  <a:moveTo>
                    <a:pt x="94" y="0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2" y="60"/>
                    <a:pt x="3" y="6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8" name="Freeform 178"/>
            <p:cNvSpPr>
              <a:spLocks noChangeArrowheads="1"/>
            </p:cNvSpPr>
            <p:nvPr/>
          </p:nvSpPr>
          <p:spPr bwMode="auto">
            <a:xfrm>
              <a:off x="1433115" y="570884"/>
              <a:ext cx="279536" cy="183733"/>
            </a:xfrm>
            <a:custGeom>
              <a:avLst/>
              <a:gdLst>
                <a:gd name="T0" fmla="*/ 88 w 90"/>
                <a:gd name="T1" fmla="*/ 0 h 59"/>
                <a:gd name="T2" fmla="*/ 0 w 90"/>
                <a:gd name="T3" fmla="*/ 55 h 59"/>
                <a:gd name="T4" fmla="*/ 2 w 90"/>
                <a:gd name="T5" fmla="*/ 59 h 59"/>
                <a:gd name="T6" fmla="*/ 90 w 90"/>
                <a:gd name="T7" fmla="*/ 4 h 59"/>
                <a:gd name="T8" fmla="*/ 88 w 9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59"/>
                <a:gd name="T17" fmla="*/ 90 w 9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59">
                  <a:moveTo>
                    <a:pt x="88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9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09" name="Freeform 179"/>
            <p:cNvSpPr>
              <a:spLocks noChangeArrowheads="1"/>
            </p:cNvSpPr>
            <p:nvPr/>
          </p:nvSpPr>
          <p:spPr bwMode="auto">
            <a:xfrm>
              <a:off x="1461987" y="623379"/>
              <a:ext cx="282161" cy="183733"/>
            </a:xfrm>
            <a:custGeom>
              <a:avLst/>
              <a:gdLst>
                <a:gd name="T0" fmla="*/ 89 w 91"/>
                <a:gd name="T1" fmla="*/ 0 h 59"/>
                <a:gd name="T2" fmla="*/ 0 w 91"/>
                <a:gd name="T3" fmla="*/ 55 h 59"/>
                <a:gd name="T4" fmla="*/ 2 w 91"/>
                <a:gd name="T5" fmla="*/ 59 h 59"/>
                <a:gd name="T6" fmla="*/ 91 w 91"/>
                <a:gd name="T7" fmla="*/ 3 h 59"/>
                <a:gd name="T8" fmla="*/ 89 w 91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59"/>
                <a:gd name="T17" fmla="*/ 91 w 91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59">
                  <a:moveTo>
                    <a:pt x="89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9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0" name="Freeform 180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9 w 63"/>
                <a:gd name="T1" fmla="*/ 0 h 95"/>
                <a:gd name="T2" fmla="*/ 0 w 63"/>
                <a:gd name="T3" fmla="*/ 8 h 95"/>
                <a:gd name="T4" fmla="*/ 2 w 63"/>
                <a:gd name="T5" fmla="*/ 10 h 95"/>
                <a:gd name="T6" fmla="*/ 49 w 63"/>
                <a:gd name="T7" fmla="*/ 93 h 95"/>
                <a:gd name="T8" fmla="*/ 54 w 63"/>
                <a:gd name="T9" fmla="*/ 95 h 95"/>
                <a:gd name="T10" fmla="*/ 63 w 63"/>
                <a:gd name="T11" fmla="*/ 90 h 95"/>
                <a:gd name="T12" fmla="*/ 61 w 63"/>
                <a:gd name="T13" fmla="*/ 86 h 95"/>
                <a:gd name="T14" fmla="*/ 11 w 63"/>
                <a:gd name="T15" fmla="*/ 3 h 95"/>
                <a:gd name="T16" fmla="*/ 9 w 63"/>
                <a:gd name="T17" fmla="*/ 0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"/>
                <a:gd name="T28" fmla="*/ 0 h 95"/>
                <a:gd name="T29" fmla="*/ 63 w 63"/>
                <a:gd name="T30" fmla="*/ 95 h 9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" h="95">
                  <a:moveTo>
                    <a:pt x="9" y="0"/>
                  </a:moveTo>
                  <a:lnTo>
                    <a:pt x="0" y="8"/>
                  </a:lnTo>
                  <a:lnTo>
                    <a:pt x="2" y="10"/>
                  </a:lnTo>
                  <a:lnTo>
                    <a:pt x="49" y="93"/>
                  </a:lnTo>
                  <a:lnTo>
                    <a:pt x="54" y="95"/>
                  </a:lnTo>
                  <a:lnTo>
                    <a:pt x="63" y="90"/>
                  </a:lnTo>
                  <a:lnTo>
                    <a:pt x="61" y="8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1" name="Freeform 181"/>
            <p:cNvSpPr>
              <a:spLocks noChangeArrowheads="1"/>
            </p:cNvSpPr>
            <p:nvPr/>
          </p:nvSpPr>
          <p:spPr bwMode="auto">
            <a:xfrm>
              <a:off x="1316314" y="427835"/>
              <a:ext cx="82680" cy="124676"/>
            </a:xfrm>
            <a:custGeom>
              <a:avLst/>
              <a:gdLst>
                <a:gd name="T0" fmla="*/ 9 w 63"/>
                <a:gd name="T1" fmla="*/ 0 h 95"/>
                <a:gd name="T2" fmla="*/ 0 w 63"/>
                <a:gd name="T3" fmla="*/ 8 h 95"/>
                <a:gd name="T4" fmla="*/ 2 w 63"/>
                <a:gd name="T5" fmla="*/ 10 h 95"/>
                <a:gd name="T6" fmla="*/ 49 w 63"/>
                <a:gd name="T7" fmla="*/ 93 h 95"/>
                <a:gd name="T8" fmla="*/ 54 w 63"/>
                <a:gd name="T9" fmla="*/ 95 h 95"/>
                <a:gd name="T10" fmla="*/ 63 w 63"/>
                <a:gd name="T11" fmla="*/ 90 h 95"/>
                <a:gd name="T12" fmla="*/ 61 w 63"/>
                <a:gd name="T13" fmla="*/ 86 h 95"/>
                <a:gd name="T14" fmla="*/ 11 w 63"/>
                <a:gd name="T15" fmla="*/ 3 h 95"/>
                <a:gd name="T16" fmla="*/ 9 w 63"/>
                <a:gd name="T17" fmla="*/ 0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"/>
                <a:gd name="T28" fmla="*/ 0 h 95"/>
                <a:gd name="T29" fmla="*/ 63 w 63"/>
                <a:gd name="T30" fmla="*/ 95 h 9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" h="95">
                  <a:moveTo>
                    <a:pt x="9" y="0"/>
                  </a:moveTo>
                  <a:lnTo>
                    <a:pt x="0" y="8"/>
                  </a:lnTo>
                  <a:lnTo>
                    <a:pt x="2" y="10"/>
                  </a:lnTo>
                  <a:lnTo>
                    <a:pt x="49" y="93"/>
                  </a:lnTo>
                  <a:lnTo>
                    <a:pt x="54" y="95"/>
                  </a:lnTo>
                  <a:lnTo>
                    <a:pt x="63" y="90"/>
                  </a:lnTo>
                  <a:lnTo>
                    <a:pt x="61" y="86"/>
                  </a:lnTo>
                  <a:lnTo>
                    <a:pt x="11" y="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2" name="Freeform 183"/>
            <p:cNvSpPr>
              <a:spLocks noChangeArrowheads="1"/>
            </p:cNvSpPr>
            <p:nvPr/>
          </p:nvSpPr>
          <p:spPr bwMode="auto">
            <a:xfrm>
              <a:off x="1011842" y="1477736"/>
              <a:ext cx="880605" cy="1116832"/>
            </a:xfrm>
            <a:custGeom>
              <a:avLst/>
              <a:gdLst>
                <a:gd name="T0" fmla="*/ 671 w 671"/>
                <a:gd name="T1" fmla="*/ 716 h 851"/>
                <a:gd name="T2" fmla="*/ 390 w 671"/>
                <a:gd name="T3" fmla="*/ 851 h 851"/>
                <a:gd name="T4" fmla="*/ 0 w 671"/>
                <a:gd name="T5" fmla="*/ 194 h 851"/>
                <a:gd name="T6" fmla="*/ 406 w 671"/>
                <a:gd name="T7" fmla="*/ 0 h 851"/>
                <a:gd name="T8" fmla="*/ 671 w 671"/>
                <a:gd name="T9" fmla="*/ 716 h 8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1"/>
                <a:gd name="T16" fmla="*/ 0 h 851"/>
                <a:gd name="T17" fmla="*/ 671 w 671"/>
                <a:gd name="T18" fmla="*/ 851 h 8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1" h="851">
                  <a:moveTo>
                    <a:pt x="671" y="716"/>
                  </a:moveTo>
                  <a:lnTo>
                    <a:pt x="390" y="851"/>
                  </a:lnTo>
                  <a:lnTo>
                    <a:pt x="0" y="194"/>
                  </a:lnTo>
                  <a:lnTo>
                    <a:pt x="406" y="0"/>
                  </a:lnTo>
                  <a:lnTo>
                    <a:pt x="671" y="716"/>
                  </a:lnTo>
                  <a:close/>
                </a:path>
              </a:pathLst>
            </a:custGeom>
            <a:solidFill>
              <a:srgbClr val="3AA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3" name="Freeform 185"/>
            <p:cNvSpPr>
              <a:spLocks noChangeArrowheads="1"/>
            </p:cNvSpPr>
            <p:nvPr/>
          </p:nvSpPr>
          <p:spPr bwMode="auto">
            <a:xfrm>
              <a:off x="1114208" y="1635221"/>
              <a:ext cx="555135" cy="921288"/>
            </a:xfrm>
            <a:custGeom>
              <a:avLst/>
              <a:gdLst>
                <a:gd name="T0" fmla="*/ 369 w 423"/>
                <a:gd name="T1" fmla="*/ 702 h 702"/>
                <a:gd name="T2" fmla="*/ 423 w 423"/>
                <a:gd name="T3" fmla="*/ 676 h 702"/>
                <a:gd name="T4" fmla="*/ 75 w 423"/>
                <a:gd name="T5" fmla="*/ 0 h 702"/>
                <a:gd name="T6" fmla="*/ 0 w 423"/>
                <a:gd name="T7" fmla="*/ 36 h 702"/>
                <a:gd name="T8" fmla="*/ 369 w 423"/>
                <a:gd name="T9" fmla="*/ 702 h 7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3"/>
                <a:gd name="T16" fmla="*/ 0 h 702"/>
                <a:gd name="T17" fmla="*/ 423 w 423"/>
                <a:gd name="T18" fmla="*/ 702 h 7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3" h="702">
                  <a:moveTo>
                    <a:pt x="369" y="702"/>
                  </a:moveTo>
                  <a:lnTo>
                    <a:pt x="423" y="676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69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4" name="Freeform 186"/>
            <p:cNvSpPr>
              <a:spLocks noChangeArrowheads="1"/>
            </p:cNvSpPr>
            <p:nvPr/>
          </p:nvSpPr>
          <p:spPr bwMode="auto">
            <a:xfrm>
              <a:off x="1200825" y="1014467"/>
              <a:ext cx="402900" cy="602381"/>
            </a:xfrm>
            <a:custGeom>
              <a:avLst/>
              <a:gdLst>
                <a:gd name="T0" fmla="*/ 70 w 130"/>
                <a:gd name="T1" fmla="*/ 188 h 194"/>
                <a:gd name="T2" fmla="*/ 57 w 130"/>
                <a:gd name="T3" fmla="*/ 194 h 194"/>
                <a:gd name="T4" fmla="*/ 12 w 130"/>
                <a:gd name="T5" fmla="*/ 100 h 194"/>
                <a:gd name="T6" fmla="*/ 35 w 130"/>
                <a:gd name="T7" fmla="*/ 42 h 194"/>
                <a:gd name="T8" fmla="*/ 124 w 130"/>
                <a:gd name="T9" fmla="*/ 0 h 194"/>
                <a:gd name="T10" fmla="*/ 130 w 130"/>
                <a:gd name="T11" fmla="*/ 13 h 194"/>
                <a:gd name="T12" fmla="*/ 41 w 130"/>
                <a:gd name="T13" fmla="*/ 55 h 194"/>
                <a:gd name="T14" fmla="*/ 25 w 130"/>
                <a:gd name="T15" fmla="*/ 94 h 194"/>
                <a:gd name="T16" fmla="*/ 70 w 130"/>
                <a:gd name="T17" fmla="*/ 188 h 1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0"/>
                <a:gd name="T28" fmla="*/ 0 h 194"/>
                <a:gd name="T29" fmla="*/ 130 w 130"/>
                <a:gd name="T30" fmla="*/ 194 h 1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0" h="194">
                  <a:moveTo>
                    <a:pt x="70" y="188"/>
                  </a:moveTo>
                  <a:cubicBezTo>
                    <a:pt x="57" y="194"/>
                    <a:pt x="57" y="194"/>
                    <a:pt x="57" y="194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0" y="74"/>
                    <a:pt x="8" y="55"/>
                    <a:pt x="35" y="4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21" y="64"/>
                    <a:pt x="16" y="76"/>
                    <a:pt x="25" y="94"/>
                  </a:cubicBezTo>
                  <a:cubicBezTo>
                    <a:pt x="70" y="188"/>
                    <a:pt x="70" y="188"/>
                    <a:pt x="70" y="188"/>
                  </a:cubicBezTo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5" name="Freeform 187"/>
            <p:cNvSpPr>
              <a:spLocks noChangeArrowheads="1"/>
            </p:cNvSpPr>
            <p:nvPr/>
          </p:nvSpPr>
          <p:spPr bwMode="auto">
            <a:xfrm>
              <a:off x="1343874" y="1526294"/>
              <a:ext cx="471143" cy="961972"/>
            </a:xfrm>
            <a:custGeom>
              <a:avLst/>
              <a:gdLst>
                <a:gd name="T0" fmla="*/ 305 w 359"/>
                <a:gd name="T1" fmla="*/ 733 h 733"/>
                <a:gd name="T2" fmla="*/ 359 w 359"/>
                <a:gd name="T3" fmla="*/ 707 h 733"/>
                <a:gd name="T4" fmla="*/ 75 w 359"/>
                <a:gd name="T5" fmla="*/ 0 h 733"/>
                <a:gd name="T6" fmla="*/ 0 w 359"/>
                <a:gd name="T7" fmla="*/ 36 h 733"/>
                <a:gd name="T8" fmla="*/ 305 w 359"/>
                <a:gd name="T9" fmla="*/ 733 h 7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9"/>
                <a:gd name="T16" fmla="*/ 0 h 733"/>
                <a:gd name="T17" fmla="*/ 359 w 359"/>
                <a:gd name="T18" fmla="*/ 733 h 7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9" h="733">
                  <a:moveTo>
                    <a:pt x="305" y="733"/>
                  </a:moveTo>
                  <a:lnTo>
                    <a:pt x="359" y="707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05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6" name="Freeform 188"/>
            <p:cNvSpPr>
              <a:spLocks noChangeArrowheads="1"/>
            </p:cNvSpPr>
            <p:nvPr/>
          </p:nvSpPr>
          <p:spPr bwMode="auto">
            <a:xfrm>
              <a:off x="1343874" y="1526294"/>
              <a:ext cx="471143" cy="961972"/>
            </a:xfrm>
            <a:custGeom>
              <a:avLst/>
              <a:gdLst>
                <a:gd name="T0" fmla="*/ 305 w 359"/>
                <a:gd name="T1" fmla="*/ 733 h 733"/>
                <a:gd name="T2" fmla="*/ 359 w 359"/>
                <a:gd name="T3" fmla="*/ 707 h 733"/>
                <a:gd name="T4" fmla="*/ 75 w 359"/>
                <a:gd name="T5" fmla="*/ 0 h 733"/>
                <a:gd name="T6" fmla="*/ 0 w 359"/>
                <a:gd name="T7" fmla="*/ 36 h 733"/>
                <a:gd name="T8" fmla="*/ 305 w 359"/>
                <a:gd name="T9" fmla="*/ 733 h 7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9"/>
                <a:gd name="T16" fmla="*/ 0 h 733"/>
                <a:gd name="T17" fmla="*/ 359 w 359"/>
                <a:gd name="T18" fmla="*/ 733 h 7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9" h="733">
                  <a:moveTo>
                    <a:pt x="305" y="733"/>
                  </a:moveTo>
                  <a:lnTo>
                    <a:pt x="359" y="707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305" y="7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7" name="Freeform 189"/>
            <p:cNvSpPr>
              <a:spLocks noChangeArrowheads="1"/>
            </p:cNvSpPr>
            <p:nvPr/>
          </p:nvSpPr>
          <p:spPr bwMode="auto">
            <a:xfrm>
              <a:off x="927850" y="1414742"/>
              <a:ext cx="673249" cy="335968"/>
            </a:xfrm>
            <a:custGeom>
              <a:avLst/>
              <a:gdLst>
                <a:gd name="T0" fmla="*/ 513 w 513"/>
                <a:gd name="T1" fmla="*/ 0 h 256"/>
                <a:gd name="T2" fmla="*/ 0 w 513"/>
                <a:gd name="T3" fmla="*/ 244 h 256"/>
                <a:gd name="T4" fmla="*/ 35 w 513"/>
                <a:gd name="T5" fmla="*/ 256 h 256"/>
                <a:gd name="T6" fmla="*/ 499 w 513"/>
                <a:gd name="T7" fmla="*/ 33 h 256"/>
                <a:gd name="T8" fmla="*/ 513 w 513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56"/>
                <a:gd name="T17" fmla="*/ 513 w 513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56">
                  <a:moveTo>
                    <a:pt x="513" y="0"/>
                  </a:moveTo>
                  <a:lnTo>
                    <a:pt x="0" y="244"/>
                  </a:lnTo>
                  <a:lnTo>
                    <a:pt x="35" y="256"/>
                  </a:lnTo>
                  <a:lnTo>
                    <a:pt x="499" y="33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FA3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8" name="Freeform 190"/>
            <p:cNvSpPr>
              <a:spLocks noChangeArrowheads="1"/>
            </p:cNvSpPr>
            <p:nvPr/>
          </p:nvSpPr>
          <p:spPr bwMode="auto">
            <a:xfrm>
              <a:off x="927850" y="1414742"/>
              <a:ext cx="673249" cy="335968"/>
            </a:xfrm>
            <a:custGeom>
              <a:avLst/>
              <a:gdLst>
                <a:gd name="T0" fmla="*/ 513 w 513"/>
                <a:gd name="T1" fmla="*/ 0 h 256"/>
                <a:gd name="T2" fmla="*/ 0 w 513"/>
                <a:gd name="T3" fmla="*/ 244 h 256"/>
                <a:gd name="T4" fmla="*/ 35 w 513"/>
                <a:gd name="T5" fmla="*/ 256 h 256"/>
                <a:gd name="T6" fmla="*/ 499 w 513"/>
                <a:gd name="T7" fmla="*/ 33 h 256"/>
                <a:gd name="T8" fmla="*/ 513 w 513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56"/>
                <a:gd name="T17" fmla="*/ 513 w 513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56">
                  <a:moveTo>
                    <a:pt x="513" y="0"/>
                  </a:moveTo>
                  <a:lnTo>
                    <a:pt x="0" y="244"/>
                  </a:lnTo>
                  <a:lnTo>
                    <a:pt x="35" y="256"/>
                  </a:lnTo>
                  <a:lnTo>
                    <a:pt x="499" y="33"/>
                  </a:lnTo>
                  <a:lnTo>
                    <a:pt x="5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19" name="Freeform 191"/>
            <p:cNvSpPr>
              <a:spLocks noChangeArrowheads="1"/>
            </p:cNvSpPr>
            <p:nvPr/>
          </p:nvSpPr>
          <p:spPr bwMode="auto">
            <a:xfrm>
              <a:off x="927850" y="1362247"/>
              <a:ext cx="673249" cy="372715"/>
            </a:xfrm>
            <a:custGeom>
              <a:avLst/>
              <a:gdLst>
                <a:gd name="T0" fmla="*/ 513 w 513"/>
                <a:gd name="T1" fmla="*/ 40 h 284"/>
                <a:gd name="T2" fmla="*/ 0 w 513"/>
                <a:gd name="T3" fmla="*/ 284 h 284"/>
                <a:gd name="T4" fmla="*/ 0 w 513"/>
                <a:gd name="T5" fmla="*/ 222 h 284"/>
                <a:gd name="T6" fmla="*/ 463 w 513"/>
                <a:gd name="T7" fmla="*/ 0 h 284"/>
                <a:gd name="T8" fmla="*/ 513 w 513"/>
                <a:gd name="T9" fmla="*/ 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84"/>
                <a:gd name="T17" fmla="*/ 513 w 513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84">
                  <a:moveTo>
                    <a:pt x="513" y="40"/>
                  </a:moveTo>
                  <a:lnTo>
                    <a:pt x="0" y="284"/>
                  </a:lnTo>
                  <a:lnTo>
                    <a:pt x="0" y="222"/>
                  </a:lnTo>
                  <a:lnTo>
                    <a:pt x="463" y="0"/>
                  </a:lnTo>
                  <a:lnTo>
                    <a:pt x="513" y="40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0" name="Freeform 192"/>
            <p:cNvSpPr>
              <a:spLocks noChangeArrowheads="1"/>
            </p:cNvSpPr>
            <p:nvPr/>
          </p:nvSpPr>
          <p:spPr bwMode="auto">
            <a:xfrm>
              <a:off x="927850" y="1362247"/>
              <a:ext cx="673249" cy="372715"/>
            </a:xfrm>
            <a:custGeom>
              <a:avLst/>
              <a:gdLst>
                <a:gd name="T0" fmla="*/ 513 w 513"/>
                <a:gd name="T1" fmla="*/ 40 h 284"/>
                <a:gd name="T2" fmla="*/ 0 w 513"/>
                <a:gd name="T3" fmla="*/ 284 h 284"/>
                <a:gd name="T4" fmla="*/ 0 w 513"/>
                <a:gd name="T5" fmla="*/ 222 h 284"/>
                <a:gd name="T6" fmla="*/ 463 w 513"/>
                <a:gd name="T7" fmla="*/ 0 h 284"/>
                <a:gd name="T8" fmla="*/ 513 w 513"/>
                <a:gd name="T9" fmla="*/ 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284"/>
                <a:gd name="T17" fmla="*/ 513 w 513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284">
                  <a:moveTo>
                    <a:pt x="513" y="40"/>
                  </a:moveTo>
                  <a:lnTo>
                    <a:pt x="0" y="284"/>
                  </a:lnTo>
                  <a:lnTo>
                    <a:pt x="0" y="222"/>
                  </a:lnTo>
                  <a:lnTo>
                    <a:pt x="463" y="0"/>
                  </a:lnTo>
                  <a:lnTo>
                    <a:pt x="513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1" name="Freeform 193"/>
            <p:cNvSpPr>
              <a:spLocks noChangeArrowheads="1"/>
            </p:cNvSpPr>
            <p:nvPr/>
          </p:nvSpPr>
          <p:spPr bwMode="auto">
            <a:xfrm>
              <a:off x="1216573" y="1725775"/>
              <a:ext cx="459332" cy="461957"/>
            </a:xfrm>
            <a:custGeom>
              <a:avLst/>
              <a:gdLst>
                <a:gd name="T0" fmla="*/ 133 w 148"/>
                <a:gd name="T1" fmla="*/ 46 h 149"/>
                <a:gd name="T2" fmla="*/ 102 w 148"/>
                <a:gd name="T3" fmla="*/ 133 h 149"/>
                <a:gd name="T4" fmla="*/ 15 w 148"/>
                <a:gd name="T5" fmla="*/ 102 h 149"/>
                <a:gd name="T6" fmla="*/ 46 w 148"/>
                <a:gd name="T7" fmla="*/ 16 h 149"/>
                <a:gd name="T8" fmla="*/ 133 w 148"/>
                <a:gd name="T9" fmla="*/ 46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149"/>
                <a:gd name="T17" fmla="*/ 148 w 148"/>
                <a:gd name="T18" fmla="*/ 149 h 1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149">
                  <a:moveTo>
                    <a:pt x="133" y="46"/>
                  </a:moveTo>
                  <a:cubicBezTo>
                    <a:pt x="148" y="79"/>
                    <a:pt x="134" y="118"/>
                    <a:pt x="102" y="133"/>
                  </a:cubicBezTo>
                  <a:cubicBezTo>
                    <a:pt x="69" y="149"/>
                    <a:pt x="31" y="135"/>
                    <a:pt x="15" y="102"/>
                  </a:cubicBezTo>
                  <a:cubicBezTo>
                    <a:pt x="0" y="70"/>
                    <a:pt x="14" y="31"/>
                    <a:pt x="46" y="16"/>
                  </a:cubicBezTo>
                  <a:cubicBezTo>
                    <a:pt x="78" y="0"/>
                    <a:pt x="117" y="14"/>
                    <a:pt x="133" y="46"/>
                  </a:cubicBezTo>
                </a:path>
              </a:pathLst>
            </a:custGeom>
            <a:solidFill>
              <a:srgbClr val="4E7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2" name="Freeform 194"/>
            <p:cNvSpPr>
              <a:spLocks noChangeArrowheads="1"/>
            </p:cNvSpPr>
            <p:nvPr/>
          </p:nvSpPr>
          <p:spPr bwMode="auto">
            <a:xfrm>
              <a:off x="1408180" y="1477736"/>
              <a:ext cx="385839" cy="669312"/>
            </a:xfrm>
            <a:custGeom>
              <a:avLst/>
              <a:gdLst>
                <a:gd name="T0" fmla="*/ 44 w 124"/>
                <a:gd name="T1" fmla="*/ 0 h 216"/>
                <a:gd name="T2" fmla="*/ 13 w 124"/>
                <a:gd name="T3" fmla="*/ 15 h 216"/>
                <a:gd name="T4" fmla="*/ 0 w 124"/>
                <a:gd name="T5" fmla="*/ 21 h 216"/>
                <a:gd name="T6" fmla="*/ 11 w 124"/>
                <a:gd name="T7" fmla="*/ 16 h 216"/>
                <a:gd name="T8" fmla="*/ 44 w 124"/>
                <a:gd name="T9" fmla="*/ 98 h 216"/>
                <a:gd name="T10" fmla="*/ 71 w 124"/>
                <a:gd name="T11" fmla="*/ 126 h 216"/>
                <a:gd name="T12" fmla="*/ 77 w 124"/>
                <a:gd name="T13" fmla="*/ 154 h 216"/>
                <a:gd name="T14" fmla="*/ 74 w 124"/>
                <a:gd name="T15" fmla="*/ 173 h 216"/>
                <a:gd name="T16" fmla="*/ 91 w 124"/>
                <a:gd name="T17" fmla="*/ 216 h 216"/>
                <a:gd name="T18" fmla="*/ 124 w 124"/>
                <a:gd name="T19" fmla="*/ 216 h 216"/>
                <a:gd name="T20" fmla="*/ 44 w 124"/>
                <a:gd name="T21" fmla="*/ 0 h 2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4"/>
                <a:gd name="T34" fmla="*/ 0 h 216"/>
                <a:gd name="T35" fmla="*/ 124 w 124"/>
                <a:gd name="T36" fmla="*/ 216 h 2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4" h="216">
                  <a:moveTo>
                    <a:pt x="44" y="0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55" y="104"/>
                    <a:pt x="65" y="114"/>
                    <a:pt x="71" y="126"/>
                  </a:cubicBezTo>
                  <a:cubicBezTo>
                    <a:pt x="75" y="135"/>
                    <a:pt x="77" y="145"/>
                    <a:pt x="77" y="154"/>
                  </a:cubicBezTo>
                  <a:cubicBezTo>
                    <a:pt x="77" y="161"/>
                    <a:pt x="76" y="167"/>
                    <a:pt x="74" y="173"/>
                  </a:cubicBezTo>
                  <a:cubicBezTo>
                    <a:pt x="91" y="216"/>
                    <a:pt x="91" y="216"/>
                    <a:pt x="91" y="216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3" name="Freeform 195"/>
            <p:cNvSpPr>
              <a:spLocks noChangeArrowheads="1"/>
            </p:cNvSpPr>
            <p:nvPr/>
          </p:nvSpPr>
          <p:spPr bwMode="auto">
            <a:xfrm>
              <a:off x="1278255" y="1573540"/>
              <a:ext cx="145674" cy="202106"/>
            </a:xfrm>
            <a:custGeom>
              <a:avLst/>
              <a:gdLst>
                <a:gd name="T0" fmla="*/ 21 w 47"/>
                <a:gd name="T1" fmla="*/ 0 h 65"/>
                <a:gd name="T2" fmla="*/ 0 w 47"/>
                <a:gd name="T3" fmla="*/ 11 h 65"/>
                <a:gd name="T4" fmla="*/ 26 w 47"/>
                <a:gd name="T5" fmla="*/ 65 h 65"/>
                <a:gd name="T6" fmla="*/ 26 w 47"/>
                <a:gd name="T7" fmla="*/ 65 h 65"/>
                <a:gd name="T8" fmla="*/ 47 w 47"/>
                <a:gd name="T9" fmla="*/ 59 h 65"/>
                <a:gd name="T10" fmla="*/ 21 w 47"/>
                <a:gd name="T11" fmla="*/ 0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65"/>
                <a:gd name="T20" fmla="*/ 47 w 47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65">
                  <a:moveTo>
                    <a:pt x="21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3" y="62"/>
                    <a:pt x="40" y="60"/>
                    <a:pt x="47" y="59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4" name="Freeform 196"/>
            <p:cNvSpPr>
              <a:spLocks noChangeArrowheads="1"/>
            </p:cNvSpPr>
            <p:nvPr/>
          </p:nvSpPr>
          <p:spPr bwMode="auto">
            <a:xfrm>
              <a:off x="1530231" y="2107677"/>
              <a:ext cx="64306" cy="39371"/>
            </a:xfrm>
            <a:custGeom>
              <a:avLst/>
              <a:gdLst>
                <a:gd name="T0" fmla="*/ 16 w 21"/>
                <a:gd name="T1" fmla="*/ 0 h 13"/>
                <a:gd name="T2" fmla="*/ 1 w 21"/>
                <a:gd name="T3" fmla="*/ 10 h 13"/>
                <a:gd name="T4" fmla="*/ 0 w 21"/>
                <a:gd name="T5" fmla="*/ 10 h 13"/>
                <a:gd name="T6" fmla="*/ 2 w 21"/>
                <a:gd name="T7" fmla="*/ 13 h 13"/>
                <a:gd name="T8" fmla="*/ 21 w 21"/>
                <a:gd name="T9" fmla="*/ 13 h 13"/>
                <a:gd name="T10" fmla="*/ 16 w 21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13"/>
                <a:gd name="T20" fmla="*/ 21 w 21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13">
                  <a:moveTo>
                    <a:pt x="16" y="0"/>
                  </a:moveTo>
                  <a:cubicBezTo>
                    <a:pt x="11" y="4"/>
                    <a:pt x="6" y="7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348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5" name="Freeform 197"/>
            <p:cNvSpPr>
              <a:spLocks noChangeArrowheads="1"/>
            </p:cNvSpPr>
            <p:nvPr/>
          </p:nvSpPr>
          <p:spPr bwMode="auto">
            <a:xfrm>
              <a:off x="1223135" y="1014467"/>
              <a:ext cx="380589" cy="456707"/>
            </a:xfrm>
            <a:custGeom>
              <a:avLst/>
              <a:gdLst>
                <a:gd name="T0" fmla="*/ 117 w 123"/>
                <a:gd name="T1" fmla="*/ 0 h 147"/>
                <a:gd name="T2" fmla="*/ 28 w 123"/>
                <a:gd name="T3" fmla="*/ 42 h 147"/>
                <a:gd name="T4" fmla="*/ 0 w 123"/>
                <a:gd name="T5" fmla="*/ 78 h 147"/>
                <a:gd name="T6" fmla="*/ 5 w 123"/>
                <a:gd name="T7" fmla="*/ 100 h 147"/>
                <a:gd name="T8" fmla="*/ 28 w 123"/>
                <a:gd name="T9" fmla="*/ 147 h 147"/>
                <a:gd name="T10" fmla="*/ 40 w 123"/>
                <a:gd name="T11" fmla="*/ 141 h 147"/>
                <a:gd name="T12" fmla="*/ 18 w 123"/>
                <a:gd name="T13" fmla="*/ 94 h 147"/>
                <a:gd name="T14" fmla="*/ 14 w 123"/>
                <a:gd name="T15" fmla="*/ 78 h 147"/>
                <a:gd name="T16" fmla="*/ 34 w 123"/>
                <a:gd name="T17" fmla="*/ 55 h 147"/>
                <a:gd name="T18" fmla="*/ 123 w 123"/>
                <a:gd name="T19" fmla="*/ 13 h 147"/>
                <a:gd name="T20" fmla="*/ 117 w 123"/>
                <a:gd name="T21" fmla="*/ 0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3"/>
                <a:gd name="T34" fmla="*/ 0 h 147"/>
                <a:gd name="T35" fmla="*/ 123 w 123"/>
                <a:gd name="T36" fmla="*/ 147 h 1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3" h="147">
                  <a:moveTo>
                    <a:pt x="117" y="0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9" y="51"/>
                    <a:pt x="0" y="63"/>
                    <a:pt x="0" y="78"/>
                  </a:cubicBezTo>
                  <a:cubicBezTo>
                    <a:pt x="0" y="85"/>
                    <a:pt x="2" y="92"/>
                    <a:pt x="5" y="100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88"/>
                    <a:pt x="14" y="83"/>
                    <a:pt x="14" y="78"/>
                  </a:cubicBezTo>
                  <a:cubicBezTo>
                    <a:pt x="14" y="69"/>
                    <a:pt x="20" y="61"/>
                    <a:pt x="34" y="55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6" name="Freeform 198"/>
            <p:cNvSpPr>
              <a:spLocks noChangeArrowheads="1"/>
            </p:cNvSpPr>
            <p:nvPr/>
          </p:nvSpPr>
          <p:spPr bwMode="auto">
            <a:xfrm>
              <a:off x="1384557" y="1548604"/>
              <a:ext cx="11811" cy="6562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9 w 9"/>
                <a:gd name="T5" fmla="*/ 0 h 5"/>
                <a:gd name="T6" fmla="*/ 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5"/>
                <a:gd name="T14" fmla="*/ 9 w 9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5">
                  <a:moveTo>
                    <a:pt x="9" y="0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7" name="Freeform 199"/>
            <p:cNvSpPr>
              <a:spLocks noChangeArrowheads="1"/>
            </p:cNvSpPr>
            <p:nvPr/>
          </p:nvSpPr>
          <p:spPr bwMode="auto">
            <a:xfrm>
              <a:off x="1384557" y="1548604"/>
              <a:ext cx="11811" cy="6562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5 h 5"/>
                <a:gd name="T4" fmla="*/ 9 w 9"/>
                <a:gd name="T5" fmla="*/ 0 h 5"/>
                <a:gd name="T6" fmla="*/ 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5"/>
                <a:gd name="T14" fmla="*/ 9 w 9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5">
                  <a:moveTo>
                    <a:pt x="9" y="0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8" name="Freeform 200"/>
            <p:cNvSpPr>
              <a:spLocks noChangeArrowheads="1"/>
            </p:cNvSpPr>
            <p:nvPr/>
          </p:nvSpPr>
          <p:spPr bwMode="auto">
            <a:xfrm>
              <a:off x="1343874" y="1526294"/>
              <a:ext cx="200794" cy="254601"/>
            </a:xfrm>
            <a:custGeom>
              <a:avLst/>
              <a:gdLst>
                <a:gd name="T0" fmla="*/ 32 w 65"/>
                <a:gd name="T1" fmla="*/ 0 h 82"/>
                <a:gd name="T2" fmla="*/ 13 w 65"/>
                <a:gd name="T3" fmla="*/ 9 h 82"/>
                <a:gd name="T4" fmla="*/ 0 w 65"/>
                <a:gd name="T5" fmla="*/ 15 h 82"/>
                <a:gd name="T6" fmla="*/ 26 w 65"/>
                <a:gd name="T7" fmla="*/ 74 h 82"/>
                <a:gd name="T8" fmla="*/ 33 w 65"/>
                <a:gd name="T9" fmla="*/ 73 h 82"/>
                <a:gd name="T10" fmla="*/ 65 w 65"/>
                <a:gd name="T11" fmla="*/ 82 h 82"/>
                <a:gd name="T12" fmla="*/ 32 w 65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82"/>
                <a:gd name="T23" fmla="*/ 65 w 65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82">
                  <a:moveTo>
                    <a:pt x="32" y="0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8" y="74"/>
                    <a:pt x="30" y="73"/>
                    <a:pt x="33" y="73"/>
                  </a:cubicBezTo>
                  <a:cubicBezTo>
                    <a:pt x="44" y="73"/>
                    <a:pt x="55" y="76"/>
                    <a:pt x="65" y="8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8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29" name="Freeform 201"/>
            <p:cNvSpPr>
              <a:spLocks noChangeArrowheads="1"/>
            </p:cNvSpPr>
            <p:nvPr/>
          </p:nvSpPr>
          <p:spPr bwMode="auto">
            <a:xfrm>
              <a:off x="1343874" y="1555166"/>
              <a:ext cx="40684" cy="18373"/>
            </a:xfrm>
            <a:custGeom>
              <a:avLst/>
              <a:gdLst>
                <a:gd name="T0" fmla="*/ 31 w 31"/>
                <a:gd name="T1" fmla="*/ 0 h 14"/>
                <a:gd name="T2" fmla="*/ 31 w 31"/>
                <a:gd name="T3" fmla="*/ 0 h 14"/>
                <a:gd name="T4" fmla="*/ 0 w 31"/>
                <a:gd name="T5" fmla="*/ 14 h 14"/>
                <a:gd name="T6" fmla="*/ 0 w 31"/>
                <a:gd name="T7" fmla="*/ 14 h 14"/>
                <a:gd name="T8" fmla="*/ 31 w 31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14"/>
                <a:gd name="T17" fmla="*/ 31 w 31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14">
                  <a:moveTo>
                    <a:pt x="31" y="0"/>
                  </a:moveTo>
                  <a:lnTo>
                    <a:pt x="3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0" name="Freeform 202"/>
            <p:cNvSpPr>
              <a:spLocks noChangeArrowheads="1"/>
            </p:cNvSpPr>
            <p:nvPr/>
          </p:nvSpPr>
          <p:spPr bwMode="auto">
            <a:xfrm>
              <a:off x="1343874" y="1555166"/>
              <a:ext cx="40684" cy="18373"/>
            </a:xfrm>
            <a:custGeom>
              <a:avLst/>
              <a:gdLst>
                <a:gd name="T0" fmla="*/ 31 w 31"/>
                <a:gd name="T1" fmla="*/ 0 h 14"/>
                <a:gd name="T2" fmla="*/ 31 w 31"/>
                <a:gd name="T3" fmla="*/ 0 h 14"/>
                <a:gd name="T4" fmla="*/ 0 w 31"/>
                <a:gd name="T5" fmla="*/ 14 h 14"/>
                <a:gd name="T6" fmla="*/ 0 w 31"/>
                <a:gd name="T7" fmla="*/ 14 h 14"/>
                <a:gd name="T8" fmla="*/ 31 w 31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14"/>
                <a:gd name="T17" fmla="*/ 31 w 31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14">
                  <a:moveTo>
                    <a:pt x="31" y="0"/>
                  </a:moveTo>
                  <a:lnTo>
                    <a:pt x="31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1" name="Freeform 203"/>
            <p:cNvSpPr>
              <a:spLocks noChangeArrowheads="1"/>
            </p:cNvSpPr>
            <p:nvPr/>
          </p:nvSpPr>
          <p:spPr bwMode="auto">
            <a:xfrm>
              <a:off x="1578789" y="2014498"/>
              <a:ext cx="112864" cy="132550"/>
            </a:xfrm>
            <a:custGeom>
              <a:avLst/>
              <a:gdLst>
                <a:gd name="T0" fmla="*/ 19 w 36"/>
                <a:gd name="T1" fmla="*/ 0 h 43"/>
                <a:gd name="T2" fmla="*/ 0 w 36"/>
                <a:gd name="T3" fmla="*/ 30 h 43"/>
                <a:gd name="T4" fmla="*/ 5 w 36"/>
                <a:gd name="T5" fmla="*/ 43 h 43"/>
                <a:gd name="T6" fmla="*/ 36 w 36"/>
                <a:gd name="T7" fmla="*/ 43 h 43"/>
                <a:gd name="T8" fmla="*/ 19 w 36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43"/>
                <a:gd name="T17" fmla="*/ 36 w 36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43">
                  <a:moveTo>
                    <a:pt x="19" y="0"/>
                  </a:moveTo>
                  <a:cubicBezTo>
                    <a:pt x="16" y="12"/>
                    <a:pt x="9" y="22"/>
                    <a:pt x="0" y="3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C8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2" name="Freeform 204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92919"/>
            </a:xfrm>
            <a:custGeom>
              <a:avLst/>
              <a:gdLst>
                <a:gd name="T0" fmla="*/ 258 w 258"/>
                <a:gd name="T1" fmla="*/ 0 h 147"/>
                <a:gd name="T2" fmla="*/ 0 w 258"/>
                <a:gd name="T3" fmla="*/ 123 h 147"/>
                <a:gd name="T4" fmla="*/ 12 w 258"/>
                <a:gd name="T5" fmla="*/ 147 h 147"/>
                <a:gd name="T6" fmla="*/ 62 w 258"/>
                <a:gd name="T7" fmla="*/ 121 h 147"/>
                <a:gd name="T8" fmla="*/ 93 w 258"/>
                <a:gd name="T9" fmla="*/ 107 h 147"/>
                <a:gd name="T10" fmla="*/ 142 w 258"/>
                <a:gd name="T11" fmla="*/ 83 h 147"/>
                <a:gd name="T12" fmla="*/ 215 w 258"/>
                <a:gd name="T13" fmla="*/ 48 h 147"/>
                <a:gd name="T14" fmla="*/ 244 w 258"/>
                <a:gd name="T15" fmla="*/ 33 h 147"/>
                <a:gd name="T16" fmla="*/ 258 w 258"/>
                <a:gd name="T17" fmla="*/ 0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8"/>
                <a:gd name="T28" fmla="*/ 0 h 147"/>
                <a:gd name="T29" fmla="*/ 258 w 258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8" h="147">
                  <a:moveTo>
                    <a:pt x="258" y="0"/>
                  </a:moveTo>
                  <a:lnTo>
                    <a:pt x="0" y="123"/>
                  </a:lnTo>
                  <a:lnTo>
                    <a:pt x="12" y="147"/>
                  </a:lnTo>
                  <a:lnTo>
                    <a:pt x="62" y="121"/>
                  </a:lnTo>
                  <a:lnTo>
                    <a:pt x="93" y="107"/>
                  </a:lnTo>
                  <a:lnTo>
                    <a:pt x="142" y="83"/>
                  </a:lnTo>
                  <a:lnTo>
                    <a:pt x="215" y="48"/>
                  </a:lnTo>
                  <a:lnTo>
                    <a:pt x="244" y="3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4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3" name="Freeform 206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92919"/>
            </a:xfrm>
            <a:custGeom>
              <a:avLst/>
              <a:gdLst>
                <a:gd name="T0" fmla="*/ 258 w 258"/>
                <a:gd name="T1" fmla="*/ 0 h 147"/>
                <a:gd name="T2" fmla="*/ 0 w 258"/>
                <a:gd name="T3" fmla="*/ 123 h 147"/>
                <a:gd name="T4" fmla="*/ 12 w 258"/>
                <a:gd name="T5" fmla="*/ 147 h 147"/>
                <a:gd name="T6" fmla="*/ 62 w 258"/>
                <a:gd name="T7" fmla="*/ 121 h 147"/>
                <a:gd name="T8" fmla="*/ 93 w 258"/>
                <a:gd name="T9" fmla="*/ 107 h 147"/>
                <a:gd name="T10" fmla="*/ 142 w 258"/>
                <a:gd name="T11" fmla="*/ 83 h 147"/>
                <a:gd name="T12" fmla="*/ 215 w 258"/>
                <a:gd name="T13" fmla="*/ 48 h 147"/>
                <a:gd name="T14" fmla="*/ 244 w 258"/>
                <a:gd name="T15" fmla="*/ 33 h 147"/>
                <a:gd name="T16" fmla="*/ 258 w 258"/>
                <a:gd name="T17" fmla="*/ 0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8"/>
                <a:gd name="T28" fmla="*/ 0 h 147"/>
                <a:gd name="T29" fmla="*/ 258 w 258"/>
                <a:gd name="T30" fmla="*/ 147 h 1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8" h="147">
                  <a:moveTo>
                    <a:pt x="258" y="0"/>
                  </a:moveTo>
                  <a:lnTo>
                    <a:pt x="0" y="123"/>
                  </a:lnTo>
                  <a:lnTo>
                    <a:pt x="12" y="147"/>
                  </a:lnTo>
                  <a:lnTo>
                    <a:pt x="62" y="121"/>
                  </a:lnTo>
                  <a:lnTo>
                    <a:pt x="93" y="107"/>
                  </a:lnTo>
                  <a:lnTo>
                    <a:pt x="142" y="83"/>
                  </a:lnTo>
                  <a:lnTo>
                    <a:pt x="215" y="48"/>
                  </a:lnTo>
                  <a:lnTo>
                    <a:pt x="244" y="33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4" name="Freeform 207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61422"/>
            </a:xfrm>
            <a:custGeom>
              <a:avLst/>
              <a:gdLst>
                <a:gd name="T0" fmla="*/ 258 w 258"/>
                <a:gd name="T1" fmla="*/ 0 h 123"/>
                <a:gd name="T2" fmla="*/ 59 w 258"/>
                <a:gd name="T3" fmla="*/ 95 h 123"/>
                <a:gd name="T4" fmla="*/ 0 w 258"/>
                <a:gd name="T5" fmla="*/ 123 h 123"/>
                <a:gd name="T6" fmla="*/ 258 w 258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123"/>
                <a:gd name="T14" fmla="*/ 258 w 258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123">
                  <a:moveTo>
                    <a:pt x="258" y="0"/>
                  </a:moveTo>
                  <a:lnTo>
                    <a:pt x="59" y="95"/>
                  </a:lnTo>
                  <a:lnTo>
                    <a:pt x="0" y="12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89B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5" name="Freeform 208"/>
            <p:cNvSpPr>
              <a:spLocks noChangeArrowheads="1"/>
            </p:cNvSpPr>
            <p:nvPr/>
          </p:nvSpPr>
          <p:spPr bwMode="auto">
            <a:xfrm>
              <a:off x="1262506" y="1414742"/>
              <a:ext cx="338593" cy="161422"/>
            </a:xfrm>
            <a:custGeom>
              <a:avLst/>
              <a:gdLst>
                <a:gd name="T0" fmla="*/ 258 w 258"/>
                <a:gd name="T1" fmla="*/ 0 h 123"/>
                <a:gd name="T2" fmla="*/ 59 w 258"/>
                <a:gd name="T3" fmla="*/ 95 h 123"/>
                <a:gd name="T4" fmla="*/ 0 w 258"/>
                <a:gd name="T5" fmla="*/ 123 h 123"/>
                <a:gd name="T6" fmla="*/ 258 w 258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123"/>
                <a:gd name="T14" fmla="*/ 258 w 258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123">
                  <a:moveTo>
                    <a:pt x="258" y="0"/>
                  </a:moveTo>
                  <a:lnTo>
                    <a:pt x="59" y="95"/>
                  </a:lnTo>
                  <a:lnTo>
                    <a:pt x="0" y="123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6" name="Freeform 209"/>
            <p:cNvSpPr>
              <a:spLocks noChangeArrowheads="1"/>
            </p:cNvSpPr>
            <p:nvPr/>
          </p:nvSpPr>
          <p:spPr bwMode="auto">
            <a:xfrm>
              <a:off x="1232321" y="1362247"/>
              <a:ext cx="368778" cy="213917"/>
            </a:xfrm>
            <a:custGeom>
              <a:avLst/>
              <a:gdLst>
                <a:gd name="T0" fmla="*/ 231 w 281"/>
                <a:gd name="T1" fmla="*/ 0 h 163"/>
                <a:gd name="T2" fmla="*/ 87 w 281"/>
                <a:gd name="T3" fmla="*/ 69 h 163"/>
                <a:gd name="T4" fmla="*/ 59 w 281"/>
                <a:gd name="T5" fmla="*/ 83 h 163"/>
                <a:gd name="T6" fmla="*/ 0 w 281"/>
                <a:gd name="T7" fmla="*/ 111 h 163"/>
                <a:gd name="T8" fmla="*/ 23 w 281"/>
                <a:gd name="T9" fmla="*/ 163 h 163"/>
                <a:gd name="T10" fmla="*/ 82 w 281"/>
                <a:gd name="T11" fmla="*/ 135 h 163"/>
                <a:gd name="T12" fmla="*/ 281 w 281"/>
                <a:gd name="T13" fmla="*/ 40 h 163"/>
                <a:gd name="T14" fmla="*/ 231 w 281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1"/>
                <a:gd name="T25" fmla="*/ 0 h 163"/>
                <a:gd name="T26" fmla="*/ 281 w 281"/>
                <a:gd name="T27" fmla="*/ 163 h 1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1" h="163">
                  <a:moveTo>
                    <a:pt x="231" y="0"/>
                  </a:moveTo>
                  <a:lnTo>
                    <a:pt x="87" y="69"/>
                  </a:lnTo>
                  <a:lnTo>
                    <a:pt x="59" y="83"/>
                  </a:lnTo>
                  <a:lnTo>
                    <a:pt x="0" y="111"/>
                  </a:lnTo>
                  <a:lnTo>
                    <a:pt x="23" y="163"/>
                  </a:lnTo>
                  <a:lnTo>
                    <a:pt x="82" y="135"/>
                  </a:lnTo>
                  <a:lnTo>
                    <a:pt x="281" y="4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89B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7" name="Freeform 210"/>
            <p:cNvSpPr>
              <a:spLocks noChangeArrowheads="1"/>
            </p:cNvSpPr>
            <p:nvPr/>
          </p:nvSpPr>
          <p:spPr bwMode="auto">
            <a:xfrm>
              <a:off x="1232321" y="1362247"/>
              <a:ext cx="368778" cy="213917"/>
            </a:xfrm>
            <a:custGeom>
              <a:avLst/>
              <a:gdLst>
                <a:gd name="T0" fmla="*/ 231 w 281"/>
                <a:gd name="T1" fmla="*/ 0 h 163"/>
                <a:gd name="T2" fmla="*/ 87 w 281"/>
                <a:gd name="T3" fmla="*/ 69 h 163"/>
                <a:gd name="T4" fmla="*/ 59 w 281"/>
                <a:gd name="T5" fmla="*/ 83 h 163"/>
                <a:gd name="T6" fmla="*/ 0 w 281"/>
                <a:gd name="T7" fmla="*/ 111 h 163"/>
                <a:gd name="T8" fmla="*/ 23 w 281"/>
                <a:gd name="T9" fmla="*/ 163 h 163"/>
                <a:gd name="T10" fmla="*/ 82 w 281"/>
                <a:gd name="T11" fmla="*/ 135 h 163"/>
                <a:gd name="T12" fmla="*/ 281 w 281"/>
                <a:gd name="T13" fmla="*/ 40 h 163"/>
                <a:gd name="T14" fmla="*/ 231 w 281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1"/>
                <a:gd name="T25" fmla="*/ 0 h 163"/>
                <a:gd name="T26" fmla="*/ 281 w 281"/>
                <a:gd name="T27" fmla="*/ 163 h 16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1" h="163">
                  <a:moveTo>
                    <a:pt x="231" y="0"/>
                  </a:moveTo>
                  <a:lnTo>
                    <a:pt x="87" y="69"/>
                  </a:lnTo>
                  <a:lnTo>
                    <a:pt x="59" y="83"/>
                  </a:lnTo>
                  <a:lnTo>
                    <a:pt x="0" y="111"/>
                  </a:lnTo>
                  <a:lnTo>
                    <a:pt x="23" y="163"/>
                  </a:lnTo>
                  <a:lnTo>
                    <a:pt x="82" y="135"/>
                  </a:lnTo>
                  <a:lnTo>
                    <a:pt x="281" y="40"/>
                  </a:lnTo>
                  <a:lnTo>
                    <a:pt x="2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8" name="Freeform 211"/>
            <p:cNvSpPr>
              <a:spLocks noChangeArrowheads="1"/>
            </p:cNvSpPr>
            <p:nvPr/>
          </p:nvSpPr>
          <p:spPr bwMode="auto">
            <a:xfrm>
              <a:off x="1359622" y="1753336"/>
              <a:ext cx="287410" cy="384526"/>
            </a:xfrm>
            <a:custGeom>
              <a:avLst/>
              <a:gdLst>
                <a:gd name="T0" fmla="*/ 28 w 93"/>
                <a:gd name="T1" fmla="*/ 0 h 124"/>
                <a:gd name="T2" fmla="*/ 0 w 93"/>
                <a:gd name="T3" fmla="*/ 7 h 124"/>
                <a:gd name="T4" fmla="*/ 0 w 93"/>
                <a:gd name="T5" fmla="*/ 7 h 124"/>
                <a:gd name="T6" fmla="*/ 55 w 93"/>
                <a:gd name="T7" fmla="*/ 124 h 124"/>
                <a:gd name="T8" fmla="*/ 56 w 93"/>
                <a:gd name="T9" fmla="*/ 124 h 124"/>
                <a:gd name="T10" fmla="*/ 93 w 93"/>
                <a:gd name="T11" fmla="*/ 65 h 124"/>
                <a:gd name="T12" fmla="*/ 87 w 93"/>
                <a:gd name="T13" fmla="*/ 37 h 124"/>
                <a:gd name="T14" fmla="*/ 28 w 93"/>
                <a:gd name="T15" fmla="*/ 0 h 1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3"/>
                <a:gd name="T25" fmla="*/ 0 h 124"/>
                <a:gd name="T26" fmla="*/ 93 w 93"/>
                <a:gd name="T27" fmla="*/ 124 h 1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3" h="124">
                  <a:moveTo>
                    <a:pt x="28" y="0"/>
                  </a:moveTo>
                  <a:cubicBezTo>
                    <a:pt x="18" y="0"/>
                    <a:pt x="9" y="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79" y="113"/>
                    <a:pt x="93" y="90"/>
                    <a:pt x="93" y="65"/>
                  </a:cubicBezTo>
                  <a:cubicBezTo>
                    <a:pt x="93" y="56"/>
                    <a:pt x="91" y="46"/>
                    <a:pt x="87" y="37"/>
                  </a:cubicBezTo>
                  <a:cubicBezTo>
                    <a:pt x="75" y="14"/>
                    <a:pt x="52" y="0"/>
                    <a:pt x="28" y="0"/>
                  </a:cubicBezTo>
                </a:path>
              </a:pathLst>
            </a:custGeom>
            <a:solidFill>
              <a:srgbClr val="43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39" name="Freeform 212"/>
            <p:cNvSpPr>
              <a:spLocks noChangeArrowheads="1"/>
            </p:cNvSpPr>
            <p:nvPr/>
          </p:nvSpPr>
          <p:spPr bwMode="auto">
            <a:xfrm>
              <a:off x="2715307" y="1766459"/>
              <a:ext cx="328094" cy="148299"/>
            </a:xfrm>
            <a:custGeom>
              <a:avLst/>
              <a:gdLst>
                <a:gd name="T0" fmla="*/ 106 w 106"/>
                <a:gd name="T1" fmla="*/ 32 h 48"/>
                <a:gd name="T2" fmla="*/ 90 w 106"/>
                <a:gd name="T3" fmla="*/ 48 h 48"/>
                <a:gd name="T4" fmla="*/ 16 w 106"/>
                <a:gd name="T5" fmla="*/ 48 h 48"/>
                <a:gd name="T6" fmla="*/ 0 w 106"/>
                <a:gd name="T7" fmla="*/ 32 h 48"/>
                <a:gd name="T8" fmla="*/ 0 w 106"/>
                <a:gd name="T9" fmla="*/ 16 h 48"/>
                <a:gd name="T10" fmla="*/ 16 w 106"/>
                <a:gd name="T11" fmla="*/ 0 h 48"/>
                <a:gd name="T12" fmla="*/ 90 w 106"/>
                <a:gd name="T13" fmla="*/ 0 h 48"/>
                <a:gd name="T14" fmla="*/ 106 w 106"/>
                <a:gd name="T15" fmla="*/ 16 h 48"/>
                <a:gd name="T16" fmla="*/ 106 w 106"/>
                <a:gd name="T17" fmla="*/ 32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6"/>
                <a:gd name="T28" fmla="*/ 0 h 48"/>
                <a:gd name="T29" fmla="*/ 106 w 106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6" h="48">
                  <a:moveTo>
                    <a:pt x="106" y="32"/>
                  </a:moveTo>
                  <a:cubicBezTo>
                    <a:pt x="106" y="41"/>
                    <a:pt x="99" y="48"/>
                    <a:pt x="9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41"/>
                    <a:pt x="0" y="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9" y="0"/>
                    <a:pt x="106" y="7"/>
                    <a:pt x="106" y="16"/>
                  </a:cubicBezTo>
                  <a:cubicBezTo>
                    <a:pt x="106" y="32"/>
                    <a:pt x="106" y="32"/>
                    <a:pt x="106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0" name="Freeform 213"/>
            <p:cNvSpPr>
              <a:spLocks noChangeArrowheads="1"/>
            </p:cNvSpPr>
            <p:nvPr/>
          </p:nvSpPr>
          <p:spPr bwMode="auto">
            <a:xfrm>
              <a:off x="2711370" y="1762522"/>
              <a:ext cx="335968" cy="154860"/>
            </a:xfrm>
            <a:custGeom>
              <a:avLst/>
              <a:gdLst>
                <a:gd name="T0" fmla="*/ 107 w 108"/>
                <a:gd name="T1" fmla="*/ 33 h 50"/>
                <a:gd name="T2" fmla="*/ 106 w 108"/>
                <a:gd name="T3" fmla="*/ 33 h 50"/>
                <a:gd name="T4" fmla="*/ 91 w 108"/>
                <a:gd name="T5" fmla="*/ 49 h 50"/>
                <a:gd name="T6" fmla="*/ 17 w 108"/>
                <a:gd name="T7" fmla="*/ 49 h 50"/>
                <a:gd name="T8" fmla="*/ 2 w 108"/>
                <a:gd name="T9" fmla="*/ 33 h 50"/>
                <a:gd name="T10" fmla="*/ 2 w 108"/>
                <a:gd name="T11" fmla="*/ 17 h 50"/>
                <a:gd name="T12" fmla="*/ 17 w 108"/>
                <a:gd name="T13" fmla="*/ 2 h 50"/>
                <a:gd name="T14" fmla="*/ 91 w 108"/>
                <a:gd name="T15" fmla="*/ 2 h 50"/>
                <a:gd name="T16" fmla="*/ 106 w 108"/>
                <a:gd name="T17" fmla="*/ 17 h 50"/>
                <a:gd name="T18" fmla="*/ 106 w 108"/>
                <a:gd name="T19" fmla="*/ 33 h 50"/>
                <a:gd name="T20" fmla="*/ 107 w 108"/>
                <a:gd name="T21" fmla="*/ 33 h 50"/>
                <a:gd name="T22" fmla="*/ 108 w 108"/>
                <a:gd name="T23" fmla="*/ 33 h 50"/>
                <a:gd name="T24" fmla="*/ 108 w 108"/>
                <a:gd name="T25" fmla="*/ 17 h 50"/>
                <a:gd name="T26" fmla="*/ 91 w 108"/>
                <a:gd name="T27" fmla="*/ 0 h 50"/>
                <a:gd name="T28" fmla="*/ 17 w 108"/>
                <a:gd name="T29" fmla="*/ 0 h 50"/>
                <a:gd name="T30" fmla="*/ 0 w 108"/>
                <a:gd name="T31" fmla="*/ 17 h 50"/>
                <a:gd name="T32" fmla="*/ 0 w 108"/>
                <a:gd name="T33" fmla="*/ 33 h 50"/>
                <a:gd name="T34" fmla="*/ 17 w 108"/>
                <a:gd name="T35" fmla="*/ 50 h 50"/>
                <a:gd name="T36" fmla="*/ 91 w 108"/>
                <a:gd name="T37" fmla="*/ 50 h 50"/>
                <a:gd name="T38" fmla="*/ 108 w 108"/>
                <a:gd name="T39" fmla="*/ 33 h 50"/>
                <a:gd name="T40" fmla="*/ 107 w 108"/>
                <a:gd name="T41" fmla="*/ 33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8"/>
                <a:gd name="T64" fmla="*/ 0 h 50"/>
                <a:gd name="T65" fmla="*/ 108 w 108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8" h="50">
                  <a:moveTo>
                    <a:pt x="107" y="33"/>
                  </a:moveTo>
                  <a:cubicBezTo>
                    <a:pt x="106" y="33"/>
                    <a:pt x="106" y="33"/>
                    <a:pt x="106" y="33"/>
                  </a:cubicBezTo>
                  <a:cubicBezTo>
                    <a:pt x="106" y="42"/>
                    <a:pt x="99" y="49"/>
                    <a:pt x="91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9" y="49"/>
                    <a:pt x="2" y="42"/>
                    <a:pt x="2" y="3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9"/>
                    <a:pt x="9" y="2"/>
                    <a:pt x="17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9" y="2"/>
                    <a:pt x="106" y="9"/>
                    <a:pt x="106" y="17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8"/>
                    <a:pt x="100" y="0"/>
                    <a:pt x="9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8" y="50"/>
                    <a:pt x="17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100" y="50"/>
                    <a:pt x="108" y="43"/>
                    <a:pt x="108" y="33"/>
                  </a:cubicBezTo>
                  <a:cubicBezTo>
                    <a:pt x="107" y="33"/>
                    <a:pt x="107" y="33"/>
                    <a:pt x="107" y="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1" name="Freeform 214"/>
            <p:cNvSpPr>
              <a:spLocks noChangeArrowheads="1"/>
            </p:cNvSpPr>
            <p:nvPr/>
          </p:nvSpPr>
          <p:spPr bwMode="auto">
            <a:xfrm>
              <a:off x="2370152" y="440959"/>
              <a:ext cx="1000031" cy="555135"/>
            </a:xfrm>
            <a:custGeom>
              <a:avLst/>
              <a:gdLst>
                <a:gd name="T0" fmla="*/ 0 w 322"/>
                <a:gd name="T1" fmla="*/ 179 h 179"/>
                <a:gd name="T2" fmla="*/ 0 w 322"/>
                <a:gd name="T3" fmla="*/ 155 h 179"/>
                <a:gd name="T4" fmla="*/ 86 w 322"/>
                <a:gd name="T5" fmla="*/ 104 h 179"/>
                <a:gd name="T6" fmla="*/ 147 w 322"/>
                <a:gd name="T7" fmla="*/ 0 h 179"/>
                <a:gd name="T8" fmla="*/ 184 w 322"/>
                <a:gd name="T9" fmla="*/ 0 h 179"/>
                <a:gd name="T10" fmla="*/ 233 w 322"/>
                <a:gd name="T11" fmla="*/ 96 h 179"/>
                <a:gd name="T12" fmla="*/ 322 w 322"/>
                <a:gd name="T13" fmla="*/ 149 h 179"/>
                <a:gd name="T14" fmla="*/ 322 w 322"/>
                <a:gd name="T15" fmla="*/ 179 h 179"/>
                <a:gd name="T16" fmla="*/ 0 w 322"/>
                <a:gd name="T17" fmla="*/ 179 h 1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2"/>
                <a:gd name="T28" fmla="*/ 0 h 179"/>
                <a:gd name="T29" fmla="*/ 322 w 322"/>
                <a:gd name="T30" fmla="*/ 179 h 1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2" h="179">
                  <a:moveTo>
                    <a:pt x="0" y="179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55" y="127"/>
                    <a:pt x="86" y="104"/>
                  </a:cubicBezTo>
                  <a:cubicBezTo>
                    <a:pt x="118" y="82"/>
                    <a:pt x="147" y="0"/>
                    <a:pt x="14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210" y="79"/>
                    <a:pt x="233" y="96"/>
                  </a:cubicBezTo>
                  <a:cubicBezTo>
                    <a:pt x="256" y="113"/>
                    <a:pt x="322" y="149"/>
                    <a:pt x="322" y="149"/>
                  </a:cubicBezTo>
                  <a:cubicBezTo>
                    <a:pt x="322" y="179"/>
                    <a:pt x="322" y="179"/>
                    <a:pt x="322" y="179"/>
                  </a:cubicBezTo>
                  <a:cubicBezTo>
                    <a:pt x="0" y="179"/>
                    <a:pt x="0" y="179"/>
                    <a:pt x="0" y="179"/>
                  </a:cubicBezTo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2" name="Freeform 215"/>
            <p:cNvSpPr>
              <a:spLocks noChangeArrowheads="1"/>
            </p:cNvSpPr>
            <p:nvPr/>
          </p:nvSpPr>
          <p:spPr bwMode="auto">
            <a:xfrm>
              <a:off x="2019747" y="1238884"/>
              <a:ext cx="251976" cy="325469"/>
            </a:xfrm>
            <a:custGeom>
              <a:avLst/>
              <a:gdLst>
                <a:gd name="T0" fmla="*/ 189 w 192"/>
                <a:gd name="T1" fmla="*/ 0 h 248"/>
                <a:gd name="T2" fmla="*/ 0 w 192"/>
                <a:gd name="T3" fmla="*/ 0 h 248"/>
                <a:gd name="T4" fmla="*/ 0 w 192"/>
                <a:gd name="T5" fmla="*/ 248 h 248"/>
                <a:gd name="T6" fmla="*/ 192 w 192"/>
                <a:gd name="T7" fmla="*/ 245 h 248"/>
                <a:gd name="T8" fmla="*/ 189 w 192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248"/>
                <a:gd name="T17" fmla="*/ 192 w 192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248">
                  <a:moveTo>
                    <a:pt x="189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92" y="245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60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3" name="Freeform 216"/>
            <p:cNvSpPr>
              <a:spLocks noChangeArrowheads="1"/>
            </p:cNvSpPr>
            <p:nvPr/>
          </p:nvSpPr>
          <p:spPr bwMode="auto">
            <a:xfrm>
              <a:off x="1771708" y="1120770"/>
              <a:ext cx="251976" cy="561697"/>
            </a:xfrm>
            <a:custGeom>
              <a:avLst/>
              <a:gdLst>
                <a:gd name="T0" fmla="*/ 189 w 192"/>
                <a:gd name="T1" fmla="*/ 90 h 428"/>
                <a:gd name="T2" fmla="*/ 0 w 192"/>
                <a:gd name="T3" fmla="*/ 0 h 428"/>
                <a:gd name="T4" fmla="*/ 2 w 192"/>
                <a:gd name="T5" fmla="*/ 428 h 428"/>
                <a:gd name="T6" fmla="*/ 192 w 192"/>
                <a:gd name="T7" fmla="*/ 335 h 428"/>
                <a:gd name="T8" fmla="*/ 189 w 192"/>
                <a:gd name="T9" fmla="*/ 9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28"/>
                <a:gd name="T17" fmla="*/ 192 w 192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28">
                  <a:moveTo>
                    <a:pt x="189" y="90"/>
                  </a:moveTo>
                  <a:lnTo>
                    <a:pt x="0" y="0"/>
                  </a:lnTo>
                  <a:lnTo>
                    <a:pt x="2" y="428"/>
                  </a:lnTo>
                  <a:lnTo>
                    <a:pt x="192" y="335"/>
                  </a:lnTo>
                  <a:lnTo>
                    <a:pt x="189" y="90"/>
                  </a:lnTo>
                  <a:close/>
                </a:path>
              </a:pathLst>
            </a:custGeom>
            <a:solidFill>
              <a:srgbClr val="2553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4" name="Freeform 217"/>
            <p:cNvSpPr>
              <a:spLocks noChangeArrowheads="1"/>
            </p:cNvSpPr>
            <p:nvPr/>
          </p:nvSpPr>
          <p:spPr bwMode="auto">
            <a:xfrm>
              <a:off x="3462049" y="1061713"/>
              <a:ext cx="152236" cy="186357"/>
            </a:xfrm>
            <a:custGeom>
              <a:avLst/>
              <a:gdLst>
                <a:gd name="T0" fmla="*/ 0 w 116"/>
                <a:gd name="T1" fmla="*/ 2 h 142"/>
                <a:gd name="T2" fmla="*/ 116 w 116"/>
                <a:gd name="T3" fmla="*/ 0 h 142"/>
                <a:gd name="T4" fmla="*/ 116 w 116"/>
                <a:gd name="T5" fmla="*/ 139 h 142"/>
                <a:gd name="T6" fmla="*/ 0 w 116"/>
                <a:gd name="T7" fmla="*/ 142 h 142"/>
                <a:gd name="T8" fmla="*/ 0 w 116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42"/>
                <a:gd name="T17" fmla="*/ 116 w 116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42">
                  <a:moveTo>
                    <a:pt x="0" y="2"/>
                  </a:moveTo>
                  <a:lnTo>
                    <a:pt x="116" y="0"/>
                  </a:lnTo>
                  <a:lnTo>
                    <a:pt x="116" y="139"/>
                  </a:lnTo>
                  <a:lnTo>
                    <a:pt x="0" y="14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5" name="Freeform 218"/>
            <p:cNvSpPr>
              <a:spLocks noChangeArrowheads="1"/>
            </p:cNvSpPr>
            <p:nvPr/>
          </p:nvSpPr>
          <p:spPr bwMode="auto">
            <a:xfrm>
              <a:off x="3462049" y="1061713"/>
              <a:ext cx="152236" cy="186357"/>
            </a:xfrm>
            <a:custGeom>
              <a:avLst/>
              <a:gdLst>
                <a:gd name="T0" fmla="*/ 0 w 116"/>
                <a:gd name="T1" fmla="*/ 2 h 142"/>
                <a:gd name="T2" fmla="*/ 116 w 116"/>
                <a:gd name="T3" fmla="*/ 0 h 142"/>
                <a:gd name="T4" fmla="*/ 116 w 116"/>
                <a:gd name="T5" fmla="*/ 139 h 142"/>
                <a:gd name="T6" fmla="*/ 0 w 116"/>
                <a:gd name="T7" fmla="*/ 142 h 142"/>
                <a:gd name="T8" fmla="*/ 0 w 116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42"/>
                <a:gd name="T17" fmla="*/ 116 w 116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42">
                  <a:moveTo>
                    <a:pt x="0" y="2"/>
                  </a:moveTo>
                  <a:lnTo>
                    <a:pt x="116" y="0"/>
                  </a:lnTo>
                  <a:lnTo>
                    <a:pt x="116" y="139"/>
                  </a:lnTo>
                  <a:lnTo>
                    <a:pt x="0" y="142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6" name="Freeform 219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0 w 118"/>
                <a:gd name="T1" fmla="*/ 50 h 241"/>
                <a:gd name="T2" fmla="*/ 118 w 118"/>
                <a:gd name="T3" fmla="*/ 0 h 241"/>
                <a:gd name="T4" fmla="*/ 118 w 118"/>
                <a:gd name="T5" fmla="*/ 241 h 241"/>
                <a:gd name="T6" fmla="*/ 2 w 118"/>
                <a:gd name="T7" fmla="*/ 189 h 241"/>
                <a:gd name="T8" fmla="*/ 0 w 118"/>
                <a:gd name="T9" fmla="*/ 5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41"/>
                <a:gd name="T17" fmla="*/ 118 w 118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41">
                  <a:moveTo>
                    <a:pt x="0" y="50"/>
                  </a:moveTo>
                  <a:lnTo>
                    <a:pt x="118" y="0"/>
                  </a:lnTo>
                  <a:lnTo>
                    <a:pt x="118" y="241"/>
                  </a:lnTo>
                  <a:lnTo>
                    <a:pt x="2" y="18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7" name="Freeform 220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0 w 118"/>
                <a:gd name="T1" fmla="*/ 50 h 241"/>
                <a:gd name="T2" fmla="*/ 118 w 118"/>
                <a:gd name="T3" fmla="*/ 0 h 241"/>
                <a:gd name="T4" fmla="*/ 118 w 118"/>
                <a:gd name="T5" fmla="*/ 241 h 241"/>
                <a:gd name="T6" fmla="*/ 2 w 118"/>
                <a:gd name="T7" fmla="*/ 189 h 241"/>
                <a:gd name="T8" fmla="*/ 0 w 118"/>
                <a:gd name="T9" fmla="*/ 50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41"/>
                <a:gd name="T17" fmla="*/ 118 w 118"/>
                <a:gd name="T18" fmla="*/ 241 h 2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41">
                  <a:moveTo>
                    <a:pt x="0" y="50"/>
                  </a:moveTo>
                  <a:lnTo>
                    <a:pt x="118" y="0"/>
                  </a:lnTo>
                  <a:lnTo>
                    <a:pt x="118" y="241"/>
                  </a:lnTo>
                  <a:lnTo>
                    <a:pt x="2" y="189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8" name="Freeform 221"/>
            <p:cNvSpPr>
              <a:spLocks noChangeArrowheads="1"/>
            </p:cNvSpPr>
            <p:nvPr/>
          </p:nvSpPr>
          <p:spPr bwMode="auto">
            <a:xfrm>
              <a:off x="1771708" y="1120770"/>
              <a:ext cx="251976" cy="561697"/>
            </a:xfrm>
            <a:custGeom>
              <a:avLst/>
              <a:gdLst>
                <a:gd name="T0" fmla="*/ 189 w 192"/>
                <a:gd name="T1" fmla="*/ 90 h 428"/>
                <a:gd name="T2" fmla="*/ 0 w 192"/>
                <a:gd name="T3" fmla="*/ 0 h 428"/>
                <a:gd name="T4" fmla="*/ 2 w 192"/>
                <a:gd name="T5" fmla="*/ 428 h 428"/>
                <a:gd name="T6" fmla="*/ 192 w 192"/>
                <a:gd name="T7" fmla="*/ 335 h 428"/>
                <a:gd name="T8" fmla="*/ 189 w 192"/>
                <a:gd name="T9" fmla="*/ 9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28"/>
                <a:gd name="T17" fmla="*/ 192 w 192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28">
                  <a:moveTo>
                    <a:pt x="189" y="90"/>
                  </a:moveTo>
                  <a:lnTo>
                    <a:pt x="0" y="0"/>
                  </a:lnTo>
                  <a:lnTo>
                    <a:pt x="2" y="428"/>
                  </a:lnTo>
                  <a:lnTo>
                    <a:pt x="192" y="335"/>
                  </a:lnTo>
                  <a:lnTo>
                    <a:pt x="189" y="90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49" name="Freeform 222"/>
            <p:cNvSpPr>
              <a:spLocks noChangeArrowheads="1"/>
            </p:cNvSpPr>
            <p:nvPr/>
          </p:nvSpPr>
          <p:spPr bwMode="auto">
            <a:xfrm>
              <a:off x="2237602" y="986908"/>
              <a:ext cx="1283504" cy="859607"/>
            </a:xfrm>
            <a:custGeom>
              <a:avLst/>
              <a:gdLst>
                <a:gd name="T0" fmla="*/ 414 w 414"/>
                <a:gd name="T1" fmla="*/ 260 h 277"/>
                <a:gd name="T2" fmla="*/ 396 w 414"/>
                <a:gd name="T3" fmla="*/ 277 h 277"/>
                <a:gd name="T4" fmla="*/ 18 w 414"/>
                <a:gd name="T5" fmla="*/ 277 h 277"/>
                <a:gd name="T6" fmla="*/ 0 w 414"/>
                <a:gd name="T7" fmla="*/ 260 h 277"/>
                <a:gd name="T8" fmla="*/ 0 w 414"/>
                <a:gd name="T9" fmla="*/ 17 h 277"/>
                <a:gd name="T10" fmla="*/ 18 w 414"/>
                <a:gd name="T11" fmla="*/ 0 h 277"/>
                <a:gd name="T12" fmla="*/ 396 w 414"/>
                <a:gd name="T13" fmla="*/ 0 h 277"/>
                <a:gd name="T14" fmla="*/ 414 w 414"/>
                <a:gd name="T15" fmla="*/ 17 h 277"/>
                <a:gd name="T16" fmla="*/ 414 w 414"/>
                <a:gd name="T17" fmla="*/ 26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4"/>
                <a:gd name="T28" fmla="*/ 0 h 277"/>
                <a:gd name="T29" fmla="*/ 414 w 414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4" h="277">
                  <a:moveTo>
                    <a:pt x="414" y="260"/>
                  </a:moveTo>
                  <a:cubicBezTo>
                    <a:pt x="414" y="270"/>
                    <a:pt x="406" y="277"/>
                    <a:pt x="396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8" y="277"/>
                    <a:pt x="0" y="270"/>
                    <a:pt x="0" y="26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406" y="0"/>
                    <a:pt x="414" y="8"/>
                    <a:pt x="414" y="17"/>
                  </a:cubicBezTo>
                  <a:cubicBezTo>
                    <a:pt x="414" y="260"/>
                    <a:pt x="414" y="260"/>
                    <a:pt x="414" y="260"/>
                  </a:cubicBezTo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0" name="Freeform 223"/>
            <p:cNvSpPr>
              <a:spLocks noChangeArrowheads="1"/>
            </p:cNvSpPr>
            <p:nvPr/>
          </p:nvSpPr>
          <p:spPr bwMode="auto">
            <a:xfrm>
              <a:off x="2292722" y="1023654"/>
              <a:ext cx="1173265" cy="786114"/>
            </a:xfrm>
            <a:custGeom>
              <a:avLst/>
              <a:gdLst>
                <a:gd name="T0" fmla="*/ 378 w 378"/>
                <a:gd name="T1" fmla="*/ 238 h 253"/>
                <a:gd name="T2" fmla="*/ 362 w 378"/>
                <a:gd name="T3" fmla="*/ 253 h 253"/>
                <a:gd name="T4" fmla="*/ 16 w 378"/>
                <a:gd name="T5" fmla="*/ 253 h 253"/>
                <a:gd name="T6" fmla="*/ 0 w 378"/>
                <a:gd name="T7" fmla="*/ 238 h 253"/>
                <a:gd name="T8" fmla="*/ 0 w 378"/>
                <a:gd name="T9" fmla="*/ 16 h 253"/>
                <a:gd name="T10" fmla="*/ 16 w 378"/>
                <a:gd name="T11" fmla="*/ 0 h 253"/>
                <a:gd name="T12" fmla="*/ 362 w 378"/>
                <a:gd name="T13" fmla="*/ 0 h 253"/>
                <a:gd name="T14" fmla="*/ 378 w 378"/>
                <a:gd name="T15" fmla="*/ 16 h 253"/>
                <a:gd name="T16" fmla="*/ 378 w 378"/>
                <a:gd name="T17" fmla="*/ 238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8"/>
                <a:gd name="T28" fmla="*/ 0 h 253"/>
                <a:gd name="T29" fmla="*/ 378 w 378"/>
                <a:gd name="T30" fmla="*/ 253 h 2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8" h="253">
                  <a:moveTo>
                    <a:pt x="378" y="238"/>
                  </a:moveTo>
                  <a:cubicBezTo>
                    <a:pt x="378" y="246"/>
                    <a:pt x="371" y="253"/>
                    <a:pt x="362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7" y="253"/>
                    <a:pt x="0" y="246"/>
                    <a:pt x="0" y="23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71" y="0"/>
                    <a:pt x="378" y="7"/>
                    <a:pt x="378" y="16"/>
                  </a:cubicBezTo>
                  <a:cubicBezTo>
                    <a:pt x="378" y="238"/>
                    <a:pt x="378" y="238"/>
                    <a:pt x="378" y="238"/>
                  </a:cubicBezTo>
                </a:path>
              </a:pathLst>
            </a:custGeom>
            <a:solidFill>
              <a:srgbClr val="AD1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1" name="Freeform 224"/>
            <p:cNvSpPr>
              <a:spLocks noChangeArrowheads="1"/>
            </p:cNvSpPr>
            <p:nvPr/>
          </p:nvSpPr>
          <p:spPr bwMode="auto">
            <a:xfrm>
              <a:off x="2497452" y="1878011"/>
              <a:ext cx="320220" cy="762491"/>
            </a:xfrm>
            <a:custGeom>
              <a:avLst/>
              <a:gdLst>
                <a:gd name="T0" fmla="*/ 95 w 103"/>
                <a:gd name="T1" fmla="*/ 3 h 246"/>
                <a:gd name="T2" fmla="*/ 1 w 103"/>
                <a:gd name="T3" fmla="*/ 240 h 246"/>
                <a:gd name="T4" fmla="*/ 3 w 103"/>
                <a:gd name="T5" fmla="*/ 245 h 246"/>
                <a:gd name="T6" fmla="*/ 8 w 103"/>
                <a:gd name="T7" fmla="*/ 243 h 246"/>
                <a:gd name="T8" fmla="*/ 102 w 103"/>
                <a:gd name="T9" fmla="*/ 6 h 246"/>
                <a:gd name="T10" fmla="*/ 100 w 103"/>
                <a:gd name="T11" fmla="*/ 1 h 246"/>
                <a:gd name="T12" fmla="*/ 95 w 103"/>
                <a:gd name="T13" fmla="*/ 3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246"/>
                <a:gd name="T23" fmla="*/ 103 w 103"/>
                <a:gd name="T24" fmla="*/ 246 h 2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246">
                  <a:moveTo>
                    <a:pt x="95" y="3"/>
                  </a:moveTo>
                  <a:cubicBezTo>
                    <a:pt x="1" y="240"/>
                    <a:pt x="1" y="240"/>
                    <a:pt x="1" y="240"/>
                  </a:cubicBezTo>
                  <a:cubicBezTo>
                    <a:pt x="0" y="242"/>
                    <a:pt x="1" y="244"/>
                    <a:pt x="3" y="245"/>
                  </a:cubicBezTo>
                  <a:cubicBezTo>
                    <a:pt x="5" y="246"/>
                    <a:pt x="8" y="245"/>
                    <a:pt x="8" y="243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4"/>
                    <a:pt x="102" y="1"/>
                    <a:pt x="100" y="1"/>
                  </a:cubicBezTo>
                  <a:cubicBezTo>
                    <a:pt x="98" y="0"/>
                    <a:pt x="96" y="1"/>
                    <a:pt x="95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2" name="Freeform 225"/>
            <p:cNvSpPr>
              <a:spLocks noChangeArrowheads="1"/>
            </p:cNvSpPr>
            <p:nvPr/>
          </p:nvSpPr>
          <p:spPr bwMode="auto">
            <a:xfrm>
              <a:off x="2941036" y="1878011"/>
              <a:ext cx="320220" cy="762491"/>
            </a:xfrm>
            <a:custGeom>
              <a:avLst/>
              <a:gdLst>
                <a:gd name="T0" fmla="*/ 1 w 103"/>
                <a:gd name="T1" fmla="*/ 6 h 246"/>
                <a:gd name="T2" fmla="*/ 95 w 103"/>
                <a:gd name="T3" fmla="*/ 243 h 246"/>
                <a:gd name="T4" fmla="*/ 100 w 103"/>
                <a:gd name="T5" fmla="*/ 245 h 246"/>
                <a:gd name="T6" fmla="*/ 102 w 103"/>
                <a:gd name="T7" fmla="*/ 240 h 246"/>
                <a:gd name="T8" fmla="*/ 8 w 103"/>
                <a:gd name="T9" fmla="*/ 3 h 246"/>
                <a:gd name="T10" fmla="*/ 3 w 103"/>
                <a:gd name="T11" fmla="*/ 1 h 246"/>
                <a:gd name="T12" fmla="*/ 1 w 103"/>
                <a:gd name="T13" fmla="*/ 6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246"/>
                <a:gd name="T23" fmla="*/ 103 w 103"/>
                <a:gd name="T24" fmla="*/ 246 h 2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246">
                  <a:moveTo>
                    <a:pt x="1" y="6"/>
                  </a:moveTo>
                  <a:cubicBezTo>
                    <a:pt x="95" y="243"/>
                    <a:pt x="95" y="243"/>
                    <a:pt x="95" y="243"/>
                  </a:cubicBezTo>
                  <a:cubicBezTo>
                    <a:pt x="96" y="245"/>
                    <a:pt x="98" y="246"/>
                    <a:pt x="100" y="245"/>
                  </a:cubicBezTo>
                  <a:cubicBezTo>
                    <a:pt x="102" y="244"/>
                    <a:pt x="103" y="242"/>
                    <a:pt x="102" y="24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3" name="Freeform 226"/>
            <p:cNvSpPr>
              <a:spLocks noChangeArrowheads="1"/>
            </p:cNvSpPr>
            <p:nvPr/>
          </p:nvSpPr>
          <p:spPr bwMode="auto">
            <a:xfrm>
              <a:off x="2867542" y="1853076"/>
              <a:ext cx="23623" cy="809736"/>
            </a:xfrm>
            <a:custGeom>
              <a:avLst/>
              <a:gdLst>
                <a:gd name="T0" fmla="*/ 0 w 8"/>
                <a:gd name="T1" fmla="*/ 4 h 261"/>
                <a:gd name="T2" fmla="*/ 0 w 8"/>
                <a:gd name="T3" fmla="*/ 257 h 261"/>
                <a:gd name="T4" fmla="*/ 4 w 8"/>
                <a:gd name="T5" fmla="*/ 261 h 261"/>
                <a:gd name="T6" fmla="*/ 8 w 8"/>
                <a:gd name="T7" fmla="*/ 257 h 261"/>
                <a:gd name="T8" fmla="*/ 8 w 8"/>
                <a:gd name="T9" fmla="*/ 4 h 261"/>
                <a:gd name="T10" fmla="*/ 4 w 8"/>
                <a:gd name="T11" fmla="*/ 0 h 261"/>
                <a:gd name="T12" fmla="*/ 0 w 8"/>
                <a:gd name="T13" fmla="*/ 4 h 2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61"/>
                <a:gd name="T23" fmla="*/ 8 w 8"/>
                <a:gd name="T24" fmla="*/ 261 h 2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61">
                  <a:moveTo>
                    <a:pt x="0" y="4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0" y="260"/>
                    <a:pt x="2" y="261"/>
                    <a:pt x="4" y="261"/>
                  </a:cubicBezTo>
                  <a:cubicBezTo>
                    <a:pt x="6" y="261"/>
                    <a:pt x="8" y="260"/>
                    <a:pt x="8" y="25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4" name="Oval 227"/>
            <p:cNvSpPr>
              <a:spLocks noChangeArrowheads="1"/>
            </p:cNvSpPr>
            <p:nvPr/>
          </p:nvSpPr>
          <p:spPr bwMode="auto">
            <a:xfrm>
              <a:off x="3047338" y="161423"/>
              <a:ext cx="650939" cy="6430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5" name="Oval 228"/>
            <p:cNvSpPr>
              <a:spLocks noChangeArrowheads="1"/>
            </p:cNvSpPr>
            <p:nvPr/>
          </p:nvSpPr>
          <p:spPr bwMode="auto">
            <a:xfrm>
              <a:off x="2087991" y="291348"/>
              <a:ext cx="561697" cy="5564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6" name="Freeform 229"/>
            <p:cNvSpPr>
              <a:spLocks noChangeArrowheads="1"/>
            </p:cNvSpPr>
            <p:nvPr/>
          </p:nvSpPr>
          <p:spPr bwMode="auto">
            <a:xfrm>
              <a:off x="2354403" y="1526294"/>
              <a:ext cx="236228" cy="236228"/>
            </a:xfrm>
            <a:custGeom>
              <a:avLst/>
              <a:gdLst>
                <a:gd name="T0" fmla="*/ 76 w 76"/>
                <a:gd name="T1" fmla="*/ 24 h 76"/>
                <a:gd name="T2" fmla="*/ 52 w 76"/>
                <a:gd name="T3" fmla="*/ 0 h 76"/>
                <a:gd name="T4" fmla="*/ 24 w 76"/>
                <a:gd name="T5" fmla="*/ 0 h 76"/>
                <a:gd name="T6" fmla="*/ 0 w 76"/>
                <a:gd name="T7" fmla="*/ 24 h 76"/>
                <a:gd name="T8" fmla="*/ 0 w 76"/>
                <a:gd name="T9" fmla="*/ 52 h 76"/>
                <a:gd name="T10" fmla="*/ 24 w 76"/>
                <a:gd name="T11" fmla="*/ 76 h 76"/>
                <a:gd name="T12" fmla="*/ 52 w 76"/>
                <a:gd name="T13" fmla="*/ 76 h 76"/>
                <a:gd name="T14" fmla="*/ 76 w 76"/>
                <a:gd name="T15" fmla="*/ 52 h 76"/>
                <a:gd name="T16" fmla="*/ 76 w 76"/>
                <a:gd name="T17" fmla="*/ 24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"/>
                <a:gd name="T28" fmla="*/ 0 h 76"/>
                <a:gd name="T29" fmla="*/ 76 w 76"/>
                <a:gd name="T30" fmla="*/ 76 h 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" h="76">
                  <a:moveTo>
                    <a:pt x="76" y="24"/>
                  </a:moveTo>
                  <a:cubicBezTo>
                    <a:pt x="76" y="11"/>
                    <a:pt x="65" y="0"/>
                    <a:pt x="5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5"/>
                    <a:pt x="11" y="76"/>
                    <a:pt x="24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65" y="76"/>
                    <a:pt x="76" y="65"/>
                    <a:pt x="76" y="52"/>
                  </a:cubicBezTo>
                  <a:lnTo>
                    <a:pt x="76" y="24"/>
                  </a:ln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7" name="Oval 230"/>
            <p:cNvSpPr>
              <a:spLocks noChangeArrowheads="1"/>
            </p:cNvSpPr>
            <p:nvPr/>
          </p:nvSpPr>
          <p:spPr bwMode="auto">
            <a:xfrm>
              <a:off x="3295377" y="1061713"/>
              <a:ext cx="123363" cy="127301"/>
            </a:xfrm>
            <a:prstGeom prst="ellipse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8" name="Rectangle 231"/>
            <p:cNvSpPr>
              <a:spLocks noChangeArrowheads="1"/>
            </p:cNvSpPr>
            <p:nvPr/>
          </p:nvSpPr>
          <p:spPr bwMode="auto">
            <a:xfrm>
              <a:off x="2354403" y="1068275"/>
              <a:ext cx="410774" cy="36747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59" name="Rectangle 232"/>
            <p:cNvSpPr>
              <a:spLocks noChangeArrowheads="1"/>
            </p:cNvSpPr>
            <p:nvPr/>
          </p:nvSpPr>
          <p:spPr bwMode="auto">
            <a:xfrm>
              <a:off x="2354403" y="1116833"/>
              <a:ext cx="410774" cy="38059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0" name="Rectangle 233"/>
            <p:cNvSpPr>
              <a:spLocks noChangeArrowheads="1"/>
            </p:cNvSpPr>
            <p:nvPr/>
          </p:nvSpPr>
          <p:spPr bwMode="auto">
            <a:xfrm>
              <a:off x="2354403" y="1166703"/>
              <a:ext cx="410774" cy="38059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1" name="Rectangle 234"/>
            <p:cNvSpPr>
              <a:spLocks noChangeArrowheads="1"/>
            </p:cNvSpPr>
            <p:nvPr/>
          </p:nvSpPr>
          <p:spPr bwMode="auto">
            <a:xfrm>
              <a:off x="3248132" y="1650970"/>
              <a:ext cx="347780" cy="36747"/>
            </a:xfrm>
            <a:prstGeom prst="rect">
              <a:avLst/>
            </a:prstGeom>
            <a:solidFill>
              <a:srgbClr val="AD1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2" name="Rectangle 235"/>
            <p:cNvSpPr>
              <a:spLocks noChangeArrowheads="1"/>
            </p:cNvSpPr>
            <p:nvPr/>
          </p:nvSpPr>
          <p:spPr bwMode="auto">
            <a:xfrm>
              <a:off x="3248132" y="1650970"/>
              <a:ext cx="347780" cy="3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3" name="Freeform 236"/>
            <p:cNvSpPr>
              <a:spLocks noChangeArrowheads="1"/>
            </p:cNvSpPr>
            <p:nvPr/>
          </p:nvSpPr>
          <p:spPr bwMode="auto">
            <a:xfrm>
              <a:off x="2354403" y="154861"/>
              <a:ext cx="1002656" cy="143049"/>
            </a:xfrm>
            <a:custGeom>
              <a:avLst/>
              <a:gdLst>
                <a:gd name="T0" fmla="*/ 0 w 764"/>
                <a:gd name="T1" fmla="*/ 109 h 109"/>
                <a:gd name="T2" fmla="*/ 0 w 764"/>
                <a:gd name="T3" fmla="*/ 100 h 109"/>
                <a:gd name="T4" fmla="*/ 762 w 764"/>
                <a:gd name="T5" fmla="*/ 0 h 109"/>
                <a:gd name="T6" fmla="*/ 764 w 764"/>
                <a:gd name="T7" fmla="*/ 10 h 109"/>
                <a:gd name="T8" fmla="*/ 0 w 764"/>
                <a:gd name="T9" fmla="*/ 109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4"/>
                <a:gd name="T16" fmla="*/ 0 h 109"/>
                <a:gd name="T17" fmla="*/ 764 w 764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4" h="109">
                  <a:moveTo>
                    <a:pt x="0" y="109"/>
                  </a:moveTo>
                  <a:lnTo>
                    <a:pt x="0" y="100"/>
                  </a:lnTo>
                  <a:lnTo>
                    <a:pt x="762" y="0"/>
                  </a:lnTo>
                  <a:lnTo>
                    <a:pt x="764" y="1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4" name="Freeform 237"/>
            <p:cNvSpPr>
              <a:spLocks noChangeArrowheads="1"/>
            </p:cNvSpPr>
            <p:nvPr/>
          </p:nvSpPr>
          <p:spPr bwMode="auto">
            <a:xfrm>
              <a:off x="2392462" y="793988"/>
              <a:ext cx="996094" cy="59057"/>
            </a:xfrm>
            <a:custGeom>
              <a:avLst/>
              <a:gdLst>
                <a:gd name="T0" fmla="*/ 0 w 759"/>
                <a:gd name="T1" fmla="*/ 45 h 45"/>
                <a:gd name="T2" fmla="*/ 0 w 759"/>
                <a:gd name="T3" fmla="*/ 36 h 45"/>
                <a:gd name="T4" fmla="*/ 759 w 759"/>
                <a:gd name="T5" fmla="*/ 0 h 45"/>
                <a:gd name="T6" fmla="*/ 759 w 759"/>
                <a:gd name="T7" fmla="*/ 10 h 45"/>
                <a:gd name="T8" fmla="*/ 0 w 759"/>
                <a:gd name="T9" fmla="*/ 4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9"/>
                <a:gd name="T16" fmla="*/ 0 h 45"/>
                <a:gd name="T17" fmla="*/ 759 w 759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9" h="45">
                  <a:moveTo>
                    <a:pt x="0" y="45"/>
                  </a:moveTo>
                  <a:lnTo>
                    <a:pt x="0" y="36"/>
                  </a:lnTo>
                  <a:lnTo>
                    <a:pt x="759" y="0"/>
                  </a:lnTo>
                  <a:lnTo>
                    <a:pt x="759" y="1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5" name="Freeform 238"/>
            <p:cNvSpPr>
              <a:spLocks noChangeArrowheads="1"/>
            </p:cNvSpPr>
            <p:nvPr/>
          </p:nvSpPr>
          <p:spPr bwMode="auto">
            <a:xfrm>
              <a:off x="2392462" y="793988"/>
              <a:ext cx="996094" cy="59057"/>
            </a:xfrm>
            <a:custGeom>
              <a:avLst/>
              <a:gdLst>
                <a:gd name="T0" fmla="*/ 0 w 759"/>
                <a:gd name="T1" fmla="*/ 45 h 45"/>
                <a:gd name="T2" fmla="*/ 0 w 759"/>
                <a:gd name="T3" fmla="*/ 36 h 45"/>
                <a:gd name="T4" fmla="*/ 759 w 759"/>
                <a:gd name="T5" fmla="*/ 0 h 45"/>
                <a:gd name="T6" fmla="*/ 759 w 759"/>
                <a:gd name="T7" fmla="*/ 10 h 45"/>
                <a:gd name="T8" fmla="*/ 0 w 759"/>
                <a:gd name="T9" fmla="*/ 4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9"/>
                <a:gd name="T16" fmla="*/ 0 h 45"/>
                <a:gd name="T17" fmla="*/ 759 w 759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9" h="45">
                  <a:moveTo>
                    <a:pt x="0" y="45"/>
                  </a:moveTo>
                  <a:lnTo>
                    <a:pt x="0" y="36"/>
                  </a:lnTo>
                  <a:lnTo>
                    <a:pt x="759" y="0"/>
                  </a:lnTo>
                  <a:lnTo>
                    <a:pt x="759" y="10"/>
                  </a:lnTo>
                  <a:lnTo>
                    <a:pt x="0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6" name="Freeform 239"/>
            <p:cNvSpPr>
              <a:spLocks noEditPoints="1" noChangeArrowheads="1"/>
            </p:cNvSpPr>
            <p:nvPr/>
          </p:nvSpPr>
          <p:spPr bwMode="auto">
            <a:xfrm>
              <a:off x="1985625" y="192920"/>
              <a:ext cx="763803" cy="753304"/>
            </a:xfrm>
            <a:custGeom>
              <a:avLst/>
              <a:gdLst>
                <a:gd name="T0" fmla="*/ 123 w 246"/>
                <a:gd name="T1" fmla="*/ 0 h 243"/>
                <a:gd name="T2" fmla="*/ 0 w 246"/>
                <a:gd name="T3" fmla="*/ 121 h 243"/>
                <a:gd name="T4" fmla="*/ 123 w 246"/>
                <a:gd name="T5" fmla="*/ 243 h 243"/>
                <a:gd name="T6" fmla="*/ 246 w 246"/>
                <a:gd name="T7" fmla="*/ 121 h 243"/>
                <a:gd name="T8" fmla="*/ 123 w 246"/>
                <a:gd name="T9" fmla="*/ 0 h 243"/>
                <a:gd name="T10" fmla="*/ 10 w 246"/>
                <a:gd name="T11" fmla="*/ 123 h 243"/>
                <a:gd name="T12" fmla="*/ 10 w 246"/>
                <a:gd name="T13" fmla="*/ 121 h 243"/>
                <a:gd name="T14" fmla="*/ 42 w 246"/>
                <a:gd name="T15" fmla="*/ 89 h 243"/>
                <a:gd name="T16" fmla="*/ 73 w 246"/>
                <a:gd name="T17" fmla="*/ 118 h 243"/>
                <a:gd name="T18" fmla="*/ 74 w 246"/>
                <a:gd name="T19" fmla="*/ 121 h 243"/>
                <a:gd name="T20" fmla="*/ 42 w 246"/>
                <a:gd name="T21" fmla="*/ 152 h 243"/>
                <a:gd name="T22" fmla="*/ 10 w 246"/>
                <a:gd name="T23" fmla="*/ 123 h 243"/>
                <a:gd name="T24" fmla="*/ 84 w 246"/>
                <a:gd name="T25" fmla="*/ 222 h 243"/>
                <a:gd name="T26" fmla="*/ 52 w 246"/>
                <a:gd name="T27" fmla="*/ 190 h 243"/>
                <a:gd name="T28" fmla="*/ 84 w 246"/>
                <a:gd name="T29" fmla="*/ 159 h 243"/>
                <a:gd name="T30" fmla="*/ 116 w 246"/>
                <a:gd name="T31" fmla="*/ 190 h 243"/>
                <a:gd name="T32" fmla="*/ 84 w 246"/>
                <a:gd name="T33" fmla="*/ 222 h 243"/>
                <a:gd name="T34" fmla="*/ 84 w 246"/>
                <a:gd name="T35" fmla="*/ 86 h 243"/>
                <a:gd name="T36" fmla="*/ 52 w 246"/>
                <a:gd name="T37" fmla="*/ 55 h 243"/>
                <a:gd name="T38" fmla="*/ 84 w 246"/>
                <a:gd name="T39" fmla="*/ 23 h 243"/>
                <a:gd name="T40" fmla="*/ 116 w 246"/>
                <a:gd name="T41" fmla="*/ 55 h 243"/>
                <a:gd name="T42" fmla="*/ 84 w 246"/>
                <a:gd name="T43" fmla="*/ 86 h 243"/>
                <a:gd name="T44" fmla="*/ 164 w 246"/>
                <a:gd name="T45" fmla="*/ 23 h 243"/>
                <a:gd name="T46" fmla="*/ 196 w 246"/>
                <a:gd name="T47" fmla="*/ 54 h 243"/>
                <a:gd name="T48" fmla="*/ 182 w 246"/>
                <a:gd name="T49" fmla="*/ 80 h 243"/>
                <a:gd name="T50" fmla="*/ 164 w 246"/>
                <a:gd name="T51" fmla="*/ 86 h 243"/>
                <a:gd name="T52" fmla="*/ 155 w 246"/>
                <a:gd name="T53" fmla="*/ 85 h 243"/>
                <a:gd name="T54" fmla="*/ 132 w 246"/>
                <a:gd name="T55" fmla="*/ 54 h 243"/>
                <a:gd name="T56" fmla="*/ 164 w 246"/>
                <a:gd name="T57" fmla="*/ 23 h 243"/>
                <a:gd name="T58" fmla="*/ 164 w 246"/>
                <a:gd name="T59" fmla="*/ 222 h 243"/>
                <a:gd name="T60" fmla="*/ 132 w 246"/>
                <a:gd name="T61" fmla="*/ 190 h 243"/>
                <a:gd name="T62" fmla="*/ 164 w 246"/>
                <a:gd name="T63" fmla="*/ 159 h 243"/>
                <a:gd name="T64" fmla="*/ 196 w 246"/>
                <a:gd name="T65" fmla="*/ 190 h 243"/>
                <a:gd name="T66" fmla="*/ 164 w 246"/>
                <a:gd name="T67" fmla="*/ 222 h 243"/>
                <a:gd name="T68" fmla="*/ 206 w 246"/>
                <a:gd name="T69" fmla="*/ 151 h 243"/>
                <a:gd name="T70" fmla="*/ 174 w 246"/>
                <a:gd name="T71" fmla="*/ 120 h 243"/>
                <a:gd name="T72" fmla="*/ 206 w 246"/>
                <a:gd name="T73" fmla="*/ 88 h 243"/>
                <a:gd name="T74" fmla="*/ 219 w 246"/>
                <a:gd name="T75" fmla="*/ 91 h 243"/>
                <a:gd name="T76" fmla="*/ 235 w 246"/>
                <a:gd name="T77" fmla="*/ 106 h 243"/>
                <a:gd name="T78" fmla="*/ 238 w 246"/>
                <a:gd name="T79" fmla="*/ 120 h 243"/>
                <a:gd name="T80" fmla="*/ 206 w 246"/>
                <a:gd name="T81" fmla="*/ 151 h 24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6"/>
                <a:gd name="T124" fmla="*/ 0 h 243"/>
                <a:gd name="T125" fmla="*/ 246 w 246"/>
                <a:gd name="T126" fmla="*/ 243 h 24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6" h="243">
                  <a:moveTo>
                    <a:pt x="123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3" y="243"/>
                  </a:cubicBezTo>
                  <a:cubicBezTo>
                    <a:pt x="191" y="243"/>
                    <a:pt x="246" y="188"/>
                    <a:pt x="246" y="121"/>
                  </a:cubicBezTo>
                  <a:cubicBezTo>
                    <a:pt x="246" y="54"/>
                    <a:pt x="191" y="0"/>
                    <a:pt x="123" y="0"/>
                  </a:cubicBezTo>
                  <a:moveTo>
                    <a:pt x="10" y="123"/>
                  </a:moveTo>
                  <a:cubicBezTo>
                    <a:pt x="10" y="123"/>
                    <a:pt x="10" y="122"/>
                    <a:pt x="10" y="121"/>
                  </a:cubicBezTo>
                  <a:cubicBezTo>
                    <a:pt x="10" y="103"/>
                    <a:pt x="24" y="89"/>
                    <a:pt x="42" y="89"/>
                  </a:cubicBezTo>
                  <a:cubicBezTo>
                    <a:pt x="58" y="89"/>
                    <a:pt x="72" y="102"/>
                    <a:pt x="73" y="118"/>
                  </a:cubicBezTo>
                  <a:cubicBezTo>
                    <a:pt x="74" y="119"/>
                    <a:pt x="74" y="120"/>
                    <a:pt x="74" y="121"/>
                  </a:cubicBezTo>
                  <a:cubicBezTo>
                    <a:pt x="74" y="138"/>
                    <a:pt x="59" y="152"/>
                    <a:pt x="42" y="152"/>
                  </a:cubicBezTo>
                  <a:cubicBezTo>
                    <a:pt x="25" y="152"/>
                    <a:pt x="11" y="140"/>
                    <a:pt x="10" y="123"/>
                  </a:cubicBezTo>
                  <a:moveTo>
                    <a:pt x="84" y="222"/>
                  </a:moveTo>
                  <a:cubicBezTo>
                    <a:pt x="66" y="222"/>
                    <a:pt x="52" y="208"/>
                    <a:pt x="52" y="190"/>
                  </a:cubicBezTo>
                  <a:cubicBezTo>
                    <a:pt x="52" y="173"/>
                    <a:pt x="66" y="159"/>
                    <a:pt x="84" y="159"/>
                  </a:cubicBezTo>
                  <a:cubicBezTo>
                    <a:pt x="101" y="159"/>
                    <a:pt x="116" y="173"/>
                    <a:pt x="116" y="190"/>
                  </a:cubicBezTo>
                  <a:cubicBezTo>
                    <a:pt x="116" y="208"/>
                    <a:pt x="101" y="222"/>
                    <a:pt x="84" y="222"/>
                  </a:cubicBezTo>
                  <a:moveTo>
                    <a:pt x="84" y="86"/>
                  </a:moveTo>
                  <a:cubicBezTo>
                    <a:pt x="66" y="86"/>
                    <a:pt x="52" y="72"/>
                    <a:pt x="52" y="55"/>
                  </a:cubicBezTo>
                  <a:cubicBezTo>
                    <a:pt x="52" y="38"/>
                    <a:pt x="66" y="23"/>
                    <a:pt x="84" y="23"/>
                  </a:cubicBezTo>
                  <a:cubicBezTo>
                    <a:pt x="101" y="23"/>
                    <a:pt x="116" y="38"/>
                    <a:pt x="116" y="55"/>
                  </a:cubicBezTo>
                  <a:cubicBezTo>
                    <a:pt x="116" y="72"/>
                    <a:pt x="101" y="86"/>
                    <a:pt x="84" y="86"/>
                  </a:cubicBezTo>
                  <a:moveTo>
                    <a:pt x="164" y="23"/>
                  </a:moveTo>
                  <a:cubicBezTo>
                    <a:pt x="181" y="23"/>
                    <a:pt x="196" y="37"/>
                    <a:pt x="196" y="54"/>
                  </a:cubicBezTo>
                  <a:cubicBezTo>
                    <a:pt x="196" y="65"/>
                    <a:pt x="190" y="74"/>
                    <a:pt x="182" y="80"/>
                  </a:cubicBezTo>
                  <a:cubicBezTo>
                    <a:pt x="177" y="84"/>
                    <a:pt x="171" y="86"/>
                    <a:pt x="164" y="86"/>
                  </a:cubicBezTo>
                  <a:cubicBezTo>
                    <a:pt x="161" y="86"/>
                    <a:pt x="158" y="86"/>
                    <a:pt x="155" y="85"/>
                  </a:cubicBezTo>
                  <a:cubicBezTo>
                    <a:pt x="142" y="81"/>
                    <a:pt x="132" y="69"/>
                    <a:pt x="132" y="54"/>
                  </a:cubicBezTo>
                  <a:cubicBezTo>
                    <a:pt x="132" y="37"/>
                    <a:pt x="146" y="23"/>
                    <a:pt x="164" y="23"/>
                  </a:cubicBezTo>
                  <a:moveTo>
                    <a:pt x="164" y="222"/>
                  </a:moveTo>
                  <a:cubicBezTo>
                    <a:pt x="146" y="222"/>
                    <a:pt x="132" y="208"/>
                    <a:pt x="132" y="190"/>
                  </a:cubicBezTo>
                  <a:cubicBezTo>
                    <a:pt x="132" y="173"/>
                    <a:pt x="146" y="159"/>
                    <a:pt x="164" y="159"/>
                  </a:cubicBezTo>
                  <a:cubicBezTo>
                    <a:pt x="182" y="159"/>
                    <a:pt x="196" y="173"/>
                    <a:pt x="196" y="190"/>
                  </a:cubicBezTo>
                  <a:cubicBezTo>
                    <a:pt x="196" y="208"/>
                    <a:pt x="182" y="222"/>
                    <a:pt x="164" y="222"/>
                  </a:cubicBezTo>
                  <a:moveTo>
                    <a:pt x="206" y="151"/>
                  </a:moveTo>
                  <a:cubicBezTo>
                    <a:pt x="188" y="151"/>
                    <a:pt x="174" y="137"/>
                    <a:pt x="174" y="120"/>
                  </a:cubicBezTo>
                  <a:cubicBezTo>
                    <a:pt x="174" y="103"/>
                    <a:pt x="188" y="88"/>
                    <a:pt x="206" y="88"/>
                  </a:cubicBezTo>
                  <a:cubicBezTo>
                    <a:pt x="211" y="88"/>
                    <a:pt x="215" y="90"/>
                    <a:pt x="219" y="91"/>
                  </a:cubicBezTo>
                  <a:cubicBezTo>
                    <a:pt x="226" y="94"/>
                    <a:pt x="232" y="100"/>
                    <a:pt x="235" y="106"/>
                  </a:cubicBezTo>
                  <a:cubicBezTo>
                    <a:pt x="237" y="110"/>
                    <a:pt x="238" y="115"/>
                    <a:pt x="238" y="120"/>
                  </a:cubicBezTo>
                  <a:cubicBezTo>
                    <a:pt x="238" y="137"/>
                    <a:pt x="224" y="151"/>
                    <a:pt x="206" y="151"/>
                  </a:cubicBezTo>
                </a:path>
              </a:pathLst>
            </a:custGeom>
            <a:solidFill>
              <a:srgbClr val="30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7" name="Oval 240"/>
            <p:cNvSpPr>
              <a:spLocks noChangeArrowheads="1"/>
            </p:cNvSpPr>
            <p:nvPr/>
          </p:nvSpPr>
          <p:spPr bwMode="auto">
            <a:xfrm>
              <a:off x="2330780" y="534138"/>
              <a:ext cx="73493" cy="7086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8" name="Freeform 242"/>
            <p:cNvSpPr>
              <a:spLocks noChangeArrowheads="1"/>
            </p:cNvSpPr>
            <p:nvPr/>
          </p:nvSpPr>
          <p:spPr bwMode="auto">
            <a:xfrm>
              <a:off x="2876729" y="440959"/>
              <a:ext cx="318907" cy="377964"/>
            </a:xfrm>
            <a:custGeom>
              <a:avLst/>
              <a:gdLst>
                <a:gd name="T0" fmla="*/ 21 w 103"/>
                <a:gd name="T1" fmla="*/ 0 h 122"/>
                <a:gd name="T2" fmla="*/ 0 w 103"/>
                <a:gd name="T3" fmla="*/ 0 h 122"/>
                <a:gd name="T4" fmla="*/ 0 w 103"/>
                <a:gd name="T5" fmla="*/ 122 h 122"/>
                <a:gd name="T6" fmla="*/ 103 w 103"/>
                <a:gd name="T7" fmla="*/ 117 h 122"/>
                <a:gd name="T8" fmla="*/ 70 w 103"/>
                <a:gd name="T9" fmla="*/ 96 h 122"/>
                <a:gd name="T10" fmla="*/ 21 w 103"/>
                <a:gd name="T11" fmla="*/ 0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"/>
                <a:gd name="T19" fmla="*/ 0 h 122"/>
                <a:gd name="T20" fmla="*/ 103 w 103"/>
                <a:gd name="T21" fmla="*/ 122 h 1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" h="122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0" y="109"/>
                    <a:pt x="77" y="101"/>
                    <a:pt x="70" y="96"/>
                  </a:cubicBezTo>
                  <a:cubicBezTo>
                    <a:pt x="47" y="79"/>
                    <a:pt x="21" y="0"/>
                    <a:pt x="21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69" name="Rectangle 244"/>
            <p:cNvSpPr>
              <a:spLocks noChangeArrowheads="1"/>
            </p:cNvSpPr>
            <p:nvPr/>
          </p:nvSpPr>
          <p:spPr bwMode="auto">
            <a:xfrm>
              <a:off x="2876729" y="1846514"/>
              <a:ext cx="164047" cy="2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0" name="Rectangle 245"/>
            <p:cNvSpPr>
              <a:spLocks noChangeArrowheads="1"/>
            </p:cNvSpPr>
            <p:nvPr/>
          </p:nvSpPr>
          <p:spPr bwMode="auto">
            <a:xfrm>
              <a:off x="2876729" y="1846514"/>
              <a:ext cx="164047" cy="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1" name="Rectangle 246"/>
            <p:cNvSpPr>
              <a:spLocks noChangeArrowheads="1"/>
            </p:cNvSpPr>
            <p:nvPr/>
          </p:nvSpPr>
          <p:spPr bwMode="auto">
            <a:xfrm>
              <a:off x="3040776" y="1846514"/>
              <a:ext cx="6562" cy="26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2" name="Rectangle 247"/>
            <p:cNvSpPr>
              <a:spLocks noChangeArrowheads="1"/>
            </p:cNvSpPr>
            <p:nvPr/>
          </p:nvSpPr>
          <p:spPr bwMode="auto">
            <a:xfrm>
              <a:off x="3040776" y="1846514"/>
              <a:ext cx="6562" cy="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3" name="Freeform 248"/>
            <p:cNvSpPr>
              <a:spLocks noChangeArrowheads="1"/>
            </p:cNvSpPr>
            <p:nvPr/>
          </p:nvSpPr>
          <p:spPr bwMode="auto">
            <a:xfrm>
              <a:off x="2876729" y="816299"/>
              <a:ext cx="493454" cy="170609"/>
            </a:xfrm>
            <a:custGeom>
              <a:avLst/>
              <a:gdLst>
                <a:gd name="T0" fmla="*/ 109 w 159"/>
                <a:gd name="T1" fmla="*/ 0 h 55"/>
                <a:gd name="T2" fmla="*/ 0 w 159"/>
                <a:gd name="T3" fmla="*/ 5 h 55"/>
                <a:gd name="T4" fmla="*/ 0 w 159"/>
                <a:gd name="T5" fmla="*/ 55 h 55"/>
                <a:gd name="T6" fmla="*/ 159 w 159"/>
                <a:gd name="T7" fmla="*/ 55 h 55"/>
                <a:gd name="T8" fmla="*/ 159 w 159"/>
                <a:gd name="T9" fmla="*/ 28 h 55"/>
                <a:gd name="T10" fmla="*/ 109 w 159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55"/>
                <a:gd name="T20" fmla="*/ 159 w 159"/>
                <a:gd name="T21" fmla="*/ 55 h 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55">
                  <a:moveTo>
                    <a:pt x="10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9" y="28"/>
                    <a:pt x="134" y="14"/>
                    <a:pt x="109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4" name="Freeform 249"/>
            <p:cNvSpPr>
              <a:spLocks noChangeArrowheads="1"/>
            </p:cNvSpPr>
            <p:nvPr/>
          </p:nvSpPr>
          <p:spPr bwMode="auto">
            <a:xfrm>
              <a:off x="3521106" y="1061713"/>
              <a:ext cx="90554" cy="186357"/>
            </a:xfrm>
            <a:custGeom>
              <a:avLst/>
              <a:gdLst>
                <a:gd name="T0" fmla="*/ 67 w 69"/>
                <a:gd name="T1" fmla="*/ 0 h 142"/>
                <a:gd name="T2" fmla="*/ 67 w 69"/>
                <a:gd name="T3" fmla="*/ 0 h 142"/>
                <a:gd name="T4" fmla="*/ 67 w 69"/>
                <a:gd name="T5" fmla="*/ 0 h 142"/>
                <a:gd name="T6" fmla="*/ 50 w 69"/>
                <a:gd name="T7" fmla="*/ 0 h 142"/>
                <a:gd name="T8" fmla="*/ 0 w 69"/>
                <a:gd name="T9" fmla="*/ 0 h 142"/>
                <a:gd name="T10" fmla="*/ 0 w 69"/>
                <a:gd name="T11" fmla="*/ 142 h 142"/>
                <a:gd name="T12" fmla="*/ 69 w 69"/>
                <a:gd name="T13" fmla="*/ 139 h 142"/>
                <a:gd name="T14" fmla="*/ 69 w 69"/>
                <a:gd name="T15" fmla="*/ 139 h 142"/>
                <a:gd name="T16" fmla="*/ 67 w 69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9"/>
                <a:gd name="T28" fmla="*/ 0 h 142"/>
                <a:gd name="T29" fmla="*/ 69 w 69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9" h="142">
                  <a:moveTo>
                    <a:pt x="67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5" name="Freeform 250"/>
            <p:cNvSpPr>
              <a:spLocks noChangeArrowheads="1"/>
            </p:cNvSpPr>
            <p:nvPr/>
          </p:nvSpPr>
          <p:spPr bwMode="auto">
            <a:xfrm>
              <a:off x="3521106" y="1061713"/>
              <a:ext cx="90554" cy="186357"/>
            </a:xfrm>
            <a:custGeom>
              <a:avLst/>
              <a:gdLst>
                <a:gd name="T0" fmla="*/ 67 w 69"/>
                <a:gd name="T1" fmla="*/ 0 h 142"/>
                <a:gd name="T2" fmla="*/ 67 w 69"/>
                <a:gd name="T3" fmla="*/ 0 h 142"/>
                <a:gd name="T4" fmla="*/ 67 w 69"/>
                <a:gd name="T5" fmla="*/ 0 h 142"/>
                <a:gd name="T6" fmla="*/ 50 w 69"/>
                <a:gd name="T7" fmla="*/ 0 h 142"/>
                <a:gd name="T8" fmla="*/ 0 w 69"/>
                <a:gd name="T9" fmla="*/ 0 h 142"/>
                <a:gd name="T10" fmla="*/ 0 w 69"/>
                <a:gd name="T11" fmla="*/ 142 h 142"/>
                <a:gd name="T12" fmla="*/ 69 w 69"/>
                <a:gd name="T13" fmla="*/ 139 h 142"/>
                <a:gd name="T14" fmla="*/ 69 w 69"/>
                <a:gd name="T15" fmla="*/ 139 h 142"/>
                <a:gd name="T16" fmla="*/ 67 w 69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9"/>
                <a:gd name="T28" fmla="*/ 0 h 142"/>
                <a:gd name="T29" fmla="*/ 69 w 69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9" h="142">
                  <a:moveTo>
                    <a:pt x="67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6" name="Freeform 251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118 w 118"/>
                <a:gd name="T1" fmla="*/ 0 h 241"/>
                <a:gd name="T2" fmla="*/ 0 w 118"/>
                <a:gd name="T3" fmla="*/ 50 h 241"/>
                <a:gd name="T4" fmla="*/ 0 w 118"/>
                <a:gd name="T5" fmla="*/ 50 h 241"/>
                <a:gd name="T6" fmla="*/ 2 w 118"/>
                <a:gd name="T7" fmla="*/ 189 h 241"/>
                <a:gd name="T8" fmla="*/ 2 w 118"/>
                <a:gd name="T9" fmla="*/ 189 h 241"/>
                <a:gd name="T10" fmla="*/ 2 w 118"/>
                <a:gd name="T11" fmla="*/ 189 h 241"/>
                <a:gd name="T12" fmla="*/ 2 w 118"/>
                <a:gd name="T13" fmla="*/ 189 h 241"/>
                <a:gd name="T14" fmla="*/ 118 w 118"/>
                <a:gd name="T15" fmla="*/ 241 h 241"/>
                <a:gd name="T16" fmla="*/ 118 w 118"/>
                <a:gd name="T17" fmla="*/ 163 h 241"/>
                <a:gd name="T18" fmla="*/ 118 w 118"/>
                <a:gd name="T19" fmla="*/ 0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241"/>
                <a:gd name="T32" fmla="*/ 118 w 118"/>
                <a:gd name="T33" fmla="*/ 241 h 2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241">
                  <a:moveTo>
                    <a:pt x="118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118" y="241"/>
                  </a:lnTo>
                  <a:lnTo>
                    <a:pt x="118" y="16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7" name="Freeform 252"/>
            <p:cNvSpPr>
              <a:spLocks noChangeArrowheads="1"/>
            </p:cNvSpPr>
            <p:nvPr/>
          </p:nvSpPr>
          <p:spPr bwMode="auto">
            <a:xfrm>
              <a:off x="3609035" y="996094"/>
              <a:ext cx="154860" cy="316283"/>
            </a:xfrm>
            <a:custGeom>
              <a:avLst/>
              <a:gdLst>
                <a:gd name="T0" fmla="*/ 118 w 118"/>
                <a:gd name="T1" fmla="*/ 0 h 241"/>
                <a:gd name="T2" fmla="*/ 0 w 118"/>
                <a:gd name="T3" fmla="*/ 50 h 241"/>
                <a:gd name="T4" fmla="*/ 0 w 118"/>
                <a:gd name="T5" fmla="*/ 50 h 241"/>
                <a:gd name="T6" fmla="*/ 2 w 118"/>
                <a:gd name="T7" fmla="*/ 189 h 241"/>
                <a:gd name="T8" fmla="*/ 2 w 118"/>
                <a:gd name="T9" fmla="*/ 189 h 241"/>
                <a:gd name="T10" fmla="*/ 2 w 118"/>
                <a:gd name="T11" fmla="*/ 189 h 241"/>
                <a:gd name="T12" fmla="*/ 2 w 118"/>
                <a:gd name="T13" fmla="*/ 189 h 241"/>
                <a:gd name="T14" fmla="*/ 118 w 118"/>
                <a:gd name="T15" fmla="*/ 241 h 241"/>
                <a:gd name="T16" fmla="*/ 118 w 118"/>
                <a:gd name="T17" fmla="*/ 163 h 241"/>
                <a:gd name="T18" fmla="*/ 118 w 118"/>
                <a:gd name="T19" fmla="*/ 0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241"/>
                <a:gd name="T32" fmla="*/ 118 w 118"/>
                <a:gd name="T33" fmla="*/ 241 h 2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241">
                  <a:moveTo>
                    <a:pt x="118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118" y="241"/>
                  </a:lnTo>
                  <a:lnTo>
                    <a:pt x="118" y="163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8" name="Freeform 253"/>
            <p:cNvSpPr>
              <a:spLocks noEditPoints="1" noChangeArrowheads="1"/>
            </p:cNvSpPr>
            <p:nvPr/>
          </p:nvSpPr>
          <p:spPr bwMode="auto">
            <a:xfrm>
              <a:off x="2876729" y="986908"/>
              <a:ext cx="644377" cy="859607"/>
            </a:xfrm>
            <a:custGeom>
              <a:avLst/>
              <a:gdLst>
                <a:gd name="T0" fmla="*/ 208 w 208"/>
                <a:gd name="T1" fmla="*/ 226 h 277"/>
                <a:gd name="T2" fmla="*/ 190 w 208"/>
                <a:gd name="T3" fmla="*/ 226 h 277"/>
                <a:gd name="T4" fmla="*/ 190 w 208"/>
                <a:gd name="T5" fmla="*/ 250 h 277"/>
                <a:gd name="T6" fmla="*/ 174 w 208"/>
                <a:gd name="T7" fmla="*/ 265 h 277"/>
                <a:gd name="T8" fmla="*/ 0 w 208"/>
                <a:gd name="T9" fmla="*/ 265 h 277"/>
                <a:gd name="T10" fmla="*/ 0 w 208"/>
                <a:gd name="T11" fmla="*/ 277 h 277"/>
                <a:gd name="T12" fmla="*/ 53 w 208"/>
                <a:gd name="T13" fmla="*/ 277 h 277"/>
                <a:gd name="T14" fmla="*/ 55 w 208"/>
                <a:gd name="T15" fmla="*/ 277 h 277"/>
                <a:gd name="T16" fmla="*/ 190 w 208"/>
                <a:gd name="T17" fmla="*/ 277 h 277"/>
                <a:gd name="T18" fmla="*/ 208 w 208"/>
                <a:gd name="T19" fmla="*/ 260 h 277"/>
                <a:gd name="T20" fmla="*/ 208 w 208"/>
                <a:gd name="T21" fmla="*/ 226 h 277"/>
                <a:gd name="T22" fmla="*/ 160 w 208"/>
                <a:gd name="T23" fmla="*/ 0 h 277"/>
                <a:gd name="T24" fmla="*/ 159 w 208"/>
                <a:gd name="T25" fmla="*/ 0 h 277"/>
                <a:gd name="T26" fmla="*/ 0 w 208"/>
                <a:gd name="T27" fmla="*/ 0 h 277"/>
                <a:gd name="T28" fmla="*/ 0 w 208"/>
                <a:gd name="T29" fmla="*/ 12 h 277"/>
                <a:gd name="T30" fmla="*/ 174 w 208"/>
                <a:gd name="T31" fmla="*/ 12 h 277"/>
                <a:gd name="T32" fmla="*/ 190 w 208"/>
                <a:gd name="T33" fmla="*/ 28 h 277"/>
                <a:gd name="T34" fmla="*/ 190 w 208"/>
                <a:gd name="T35" fmla="*/ 214 h 277"/>
                <a:gd name="T36" fmla="*/ 208 w 208"/>
                <a:gd name="T37" fmla="*/ 214 h 277"/>
                <a:gd name="T38" fmla="*/ 208 w 208"/>
                <a:gd name="T39" fmla="*/ 84 h 277"/>
                <a:gd name="T40" fmla="*/ 208 w 208"/>
                <a:gd name="T41" fmla="*/ 24 h 277"/>
                <a:gd name="T42" fmla="*/ 208 w 208"/>
                <a:gd name="T43" fmla="*/ 17 h 277"/>
                <a:gd name="T44" fmla="*/ 206 w 208"/>
                <a:gd name="T45" fmla="*/ 9 h 277"/>
                <a:gd name="T46" fmla="*/ 190 w 208"/>
                <a:gd name="T47" fmla="*/ 2 h 277"/>
                <a:gd name="T48" fmla="*/ 160 w 208"/>
                <a:gd name="T49" fmla="*/ 2 h 277"/>
                <a:gd name="T50" fmla="*/ 160 w 208"/>
                <a:gd name="T51" fmla="*/ 0 h 27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8"/>
                <a:gd name="T79" fmla="*/ 0 h 277"/>
                <a:gd name="T80" fmla="*/ 208 w 208"/>
                <a:gd name="T81" fmla="*/ 277 h 27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8" h="277">
                  <a:moveTo>
                    <a:pt x="208" y="226"/>
                  </a:moveTo>
                  <a:cubicBezTo>
                    <a:pt x="190" y="226"/>
                    <a:pt x="190" y="226"/>
                    <a:pt x="190" y="226"/>
                  </a:cubicBezTo>
                  <a:cubicBezTo>
                    <a:pt x="190" y="250"/>
                    <a:pt x="190" y="250"/>
                    <a:pt x="190" y="250"/>
                  </a:cubicBezTo>
                  <a:cubicBezTo>
                    <a:pt x="190" y="258"/>
                    <a:pt x="183" y="265"/>
                    <a:pt x="174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53" y="277"/>
                    <a:pt x="53" y="277"/>
                    <a:pt x="53" y="277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200" y="277"/>
                    <a:pt x="208" y="270"/>
                    <a:pt x="208" y="260"/>
                  </a:cubicBezTo>
                  <a:cubicBezTo>
                    <a:pt x="208" y="226"/>
                    <a:pt x="208" y="226"/>
                    <a:pt x="208" y="226"/>
                  </a:cubicBezTo>
                  <a:moveTo>
                    <a:pt x="160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83" y="12"/>
                    <a:pt x="190" y="19"/>
                    <a:pt x="190" y="28"/>
                  </a:cubicBezTo>
                  <a:cubicBezTo>
                    <a:pt x="190" y="214"/>
                    <a:pt x="190" y="214"/>
                    <a:pt x="190" y="214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24"/>
                    <a:pt x="208" y="24"/>
                    <a:pt x="208" y="24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4"/>
                    <a:pt x="207" y="12"/>
                    <a:pt x="206" y="9"/>
                  </a:cubicBezTo>
                  <a:cubicBezTo>
                    <a:pt x="203" y="5"/>
                    <a:pt x="197" y="2"/>
                    <a:pt x="19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79" name="Freeform 254"/>
            <p:cNvSpPr>
              <a:spLocks noEditPoints="1" noChangeArrowheads="1"/>
            </p:cNvSpPr>
            <p:nvPr/>
          </p:nvSpPr>
          <p:spPr bwMode="auto">
            <a:xfrm>
              <a:off x="2876729" y="1023654"/>
              <a:ext cx="589257" cy="786114"/>
            </a:xfrm>
            <a:custGeom>
              <a:avLst/>
              <a:gdLst>
                <a:gd name="T0" fmla="*/ 155 w 190"/>
                <a:gd name="T1" fmla="*/ 53 h 253"/>
                <a:gd name="T2" fmla="*/ 135 w 190"/>
                <a:gd name="T3" fmla="*/ 32 h 253"/>
                <a:gd name="T4" fmla="*/ 155 w 190"/>
                <a:gd name="T5" fmla="*/ 12 h 253"/>
                <a:gd name="T6" fmla="*/ 175 w 190"/>
                <a:gd name="T7" fmla="*/ 32 h 253"/>
                <a:gd name="T8" fmla="*/ 155 w 190"/>
                <a:gd name="T9" fmla="*/ 53 h 253"/>
                <a:gd name="T10" fmla="*/ 174 w 190"/>
                <a:gd name="T11" fmla="*/ 0 h 253"/>
                <a:gd name="T12" fmla="*/ 0 w 190"/>
                <a:gd name="T13" fmla="*/ 0 h 253"/>
                <a:gd name="T14" fmla="*/ 0 w 190"/>
                <a:gd name="T15" fmla="*/ 253 h 253"/>
                <a:gd name="T16" fmla="*/ 174 w 190"/>
                <a:gd name="T17" fmla="*/ 253 h 253"/>
                <a:gd name="T18" fmla="*/ 190 w 190"/>
                <a:gd name="T19" fmla="*/ 238 h 253"/>
                <a:gd name="T20" fmla="*/ 190 w 190"/>
                <a:gd name="T21" fmla="*/ 214 h 253"/>
                <a:gd name="T22" fmla="*/ 120 w 190"/>
                <a:gd name="T23" fmla="*/ 214 h 253"/>
                <a:gd name="T24" fmla="*/ 120 w 190"/>
                <a:gd name="T25" fmla="*/ 202 h 253"/>
                <a:gd name="T26" fmla="*/ 190 w 190"/>
                <a:gd name="T27" fmla="*/ 202 h 253"/>
                <a:gd name="T28" fmla="*/ 190 w 190"/>
                <a:gd name="T29" fmla="*/ 16 h 253"/>
                <a:gd name="T30" fmla="*/ 174 w 190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0"/>
                <a:gd name="T49" fmla="*/ 0 h 253"/>
                <a:gd name="T50" fmla="*/ 190 w 190"/>
                <a:gd name="T51" fmla="*/ 253 h 25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0" h="253">
                  <a:moveTo>
                    <a:pt x="155" y="53"/>
                  </a:moveTo>
                  <a:cubicBezTo>
                    <a:pt x="144" y="53"/>
                    <a:pt x="135" y="44"/>
                    <a:pt x="135" y="32"/>
                  </a:cubicBezTo>
                  <a:cubicBezTo>
                    <a:pt x="135" y="21"/>
                    <a:pt x="144" y="12"/>
                    <a:pt x="155" y="12"/>
                  </a:cubicBezTo>
                  <a:cubicBezTo>
                    <a:pt x="166" y="12"/>
                    <a:pt x="175" y="21"/>
                    <a:pt x="175" y="32"/>
                  </a:cubicBezTo>
                  <a:cubicBezTo>
                    <a:pt x="175" y="44"/>
                    <a:pt x="166" y="53"/>
                    <a:pt x="155" y="53"/>
                  </a:cubicBezTo>
                  <a:moveTo>
                    <a:pt x="1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74" y="253"/>
                    <a:pt x="174" y="253"/>
                    <a:pt x="174" y="253"/>
                  </a:cubicBezTo>
                  <a:cubicBezTo>
                    <a:pt x="183" y="253"/>
                    <a:pt x="190" y="246"/>
                    <a:pt x="190" y="238"/>
                  </a:cubicBezTo>
                  <a:cubicBezTo>
                    <a:pt x="190" y="214"/>
                    <a:pt x="190" y="214"/>
                    <a:pt x="190" y="214"/>
                  </a:cubicBezTo>
                  <a:cubicBezTo>
                    <a:pt x="120" y="214"/>
                    <a:pt x="120" y="214"/>
                    <a:pt x="120" y="214"/>
                  </a:cubicBezTo>
                  <a:cubicBezTo>
                    <a:pt x="120" y="202"/>
                    <a:pt x="120" y="202"/>
                    <a:pt x="120" y="202"/>
                  </a:cubicBezTo>
                  <a:cubicBezTo>
                    <a:pt x="190" y="202"/>
                    <a:pt x="190" y="202"/>
                    <a:pt x="190" y="202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7"/>
                    <a:pt x="183" y="0"/>
                    <a:pt x="174" y="0"/>
                  </a:cubicBezTo>
                </a:path>
              </a:pathLst>
            </a:custGeom>
            <a:solidFill>
              <a:srgbClr val="8B0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0" name="Oval 255"/>
            <p:cNvSpPr>
              <a:spLocks noChangeArrowheads="1"/>
            </p:cNvSpPr>
            <p:nvPr/>
          </p:nvSpPr>
          <p:spPr bwMode="auto">
            <a:xfrm>
              <a:off x="3295377" y="1061713"/>
              <a:ext cx="123363" cy="127301"/>
            </a:xfrm>
            <a:prstGeom prst="ellipse">
              <a:avLst/>
            </a:prstGeom>
            <a:solidFill>
              <a:srgbClr val="9F1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1" name="Freeform 256"/>
            <p:cNvSpPr>
              <a:spLocks noChangeArrowheads="1"/>
            </p:cNvSpPr>
            <p:nvPr/>
          </p:nvSpPr>
          <p:spPr bwMode="auto">
            <a:xfrm>
              <a:off x="3248132" y="1650970"/>
              <a:ext cx="272974" cy="36747"/>
            </a:xfrm>
            <a:custGeom>
              <a:avLst/>
              <a:gdLst>
                <a:gd name="T0" fmla="*/ 208 w 208"/>
                <a:gd name="T1" fmla="*/ 0 h 28"/>
                <a:gd name="T2" fmla="*/ 208 w 208"/>
                <a:gd name="T3" fmla="*/ 0 h 28"/>
                <a:gd name="T4" fmla="*/ 166 w 208"/>
                <a:gd name="T5" fmla="*/ 0 h 28"/>
                <a:gd name="T6" fmla="*/ 0 w 208"/>
                <a:gd name="T7" fmla="*/ 0 h 28"/>
                <a:gd name="T8" fmla="*/ 0 w 208"/>
                <a:gd name="T9" fmla="*/ 28 h 28"/>
                <a:gd name="T10" fmla="*/ 166 w 208"/>
                <a:gd name="T11" fmla="*/ 28 h 28"/>
                <a:gd name="T12" fmla="*/ 208 w 208"/>
                <a:gd name="T13" fmla="*/ 28 h 28"/>
                <a:gd name="T14" fmla="*/ 208 w 208"/>
                <a:gd name="T15" fmla="*/ 28 h 28"/>
                <a:gd name="T16" fmla="*/ 208 w 20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8"/>
                <a:gd name="T28" fmla="*/ 0 h 28"/>
                <a:gd name="T29" fmla="*/ 208 w 20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8" h="28">
                  <a:moveTo>
                    <a:pt x="208" y="0"/>
                  </a:moveTo>
                  <a:lnTo>
                    <a:pt x="208" y="0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66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8B0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2" name="Freeform 257"/>
            <p:cNvSpPr>
              <a:spLocks noChangeArrowheads="1"/>
            </p:cNvSpPr>
            <p:nvPr/>
          </p:nvSpPr>
          <p:spPr bwMode="auto">
            <a:xfrm>
              <a:off x="3248132" y="1650970"/>
              <a:ext cx="272974" cy="36747"/>
            </a:xfrm>
            <a:custGeom>
              <a:avLst/>
              <a:gdLst>
                <a:gd name="T0" fmla="*/ 208 w 208"/>
                <a:gd name="T1" fmla="*/ 0 h 28"/>
                <a:gd name="T2" fmla="*/ 208 w 208"/>
                <a:gd name="T3" fmla="*/ 0 h 28"/>
                <a:gd name="T4" fmla="*/ 166 w 208"/>
                <a:gd name="T5" fmla="*/ 0 h 28"/>
                <a:gd name="T6" fmla="*/ 0 w 208"/>
                <a:gd name="T7" fmla="*/ 0 h 28"/>
                <a:gd name="T8" fmla="*/ 0 w 208"/>
                <a:gd name="T9" fmla="*/ 28 h 28"/>
                <a:gd name="T10" fmla="*/ 166 w 208"/>
                <a:gd name="T11" fmla="*/ 28 h 28"/>
                <a:gd name="T12" fmla="*/ 208 w 208"/>
                <a:gd name="T13" fmla="*/ 28 h 28"/>
                <a:gd name="T14" fmla="*/ 208 w 208"/>
                <a:gd name="T15" fmla="*/ 28 h 28"/>
                <a:gd name="T16" fmla="*/ 208 w 20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8"/>
                <a:gd name="T28" fmla="*/ 0 h 28"/>
                <a:gd name="T29" fmla="*/ 208 w 20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8" h="28">
                  <a:moveTo>
                    <a:pt x="208" y="0"/>
                  </a:moveTo>
                  <a:lnTo>
                    <a:pt x="208" y="0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66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3" name="Freeform 258"/>
            <p:cNvSpPr>
              <a:spLocks noChangeArrowheads="1"/>
            </p:cNvSpPr>
            <p:nvPr/>
          </p:nvSpPr>
          <p:spPr bwMode="auto">
            <a:xfrm>
              <a:off x="2876729" y="804487"/>
              <a:ext cx="341218" cy="27560"/>
            </a:xfrm>
            <a:custGeom>
              <a:avLst/>
              <a:gdLst>
                <a:gd name="T0" fmla="*/ 104 w 110"/>
                <a:gd name="T1" fmla="*/ 0 h 9"/>
                <a:gd name="T2" fmla="*/ 103 w 110"/>
                <a:gd name="T3" fmla="*/ 0 h 9"/>
                <a:gd name="T4" fmla="*/ 0 w 110"/>
                <a:gd name="T5" fmla="*/ 5 h 9"/>
                <a:gd name="T6" fmla="*/ 0 w 110"/>
                <a:gd name="T7" fmla="*/ 9 h 9"/>
                <a:gd name="T8" fmla="*/ 109 w 110"/>
                <a:gd name="T9" fmla="*/ 4 h 9"/>
                <a:gd name="T10" fmla="*/ 110 w 110"/>
                <a:gd name="T11" fmla="*/ 4 h 9"/>
                <a:gd name="T12" fmla="*/ 104 w 110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9"/>
                <a:gd name="T23" fmla="*/ 110 w 11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9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8" y="2"/>
                    <a:pt x="106" y="1"/>
                    <a:pt x="10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4" name="Freeform 259"/>
            <p:cNvSpPr>
              <a:spLocks noEditPoints="1" noChangeArrowheads="1"/>
            </p:cNvSpPr>
            <p:nvPr/>
          </p:nvSpPr>
          <p:spPr bwMode="auto">
            <a:xfrm>
              <a:off x="2929224" y="47246"/>
              <a:ext cx="887167" cy="871418"/>
            </a:xfrm>
            <a:custGeom>
              <a:avLst/>
              <a:gdLst>
                <a:gd name="T0" fmla="*/ 143 w 286"/>
                <a:gd name="T1" fmla="*/ 0 h 281"/>
                <a:gd name="T2" fmla="*/ 0 w 286"/>
                <a:gd name="T3" fmla="*/ 141 h 281"/>
                <a:gd name="T4" fmla="*/ 143 w 286"/>
                <a:gd name="T5" fmla="*/ 281 h 281"/>
                <a:gd name="T6" fmla="*/ 286 w 286"/>
                <a:gd name="T7" fmla="*/ 141 h 281"/>
                <a:gd name="T8" fmla="*/ 143 w 286"/>
                <a:gd name="T9" fmla="*/ 0 h 281"/>
                <a:gd name="T10" fmla="*/ 12 w 286"/>
                <a:gd name="T11" fmla="*/ 143 h 281"/>
                <a:gd name="T12" fmla="*/ 12 w 286"/>
                <a:gd name="T13" fmla="*/ 140 h 281"/>
                <a:gd name="T14" fmla="*/ 49 w 286"/>
                <a:gd name="T15" fmla="*/ 103 h 281"/>
                <a:gd name="T16" fmla="*/ 86 w 286"/>
                <a:gd name="T17" fmla="*/ 136 h 281"/>
                <a:gd name="T18" fmla="*/ 86 w 286"/>
                <a:gd name="T19" fmla="*/ 140 h 281"/>
                <a:gd name="T20" fmla="*/ 49 w 286"/>
                <a:gd name="T21" fmla="*/ 176 h 281"/>
                <a:gd name="T22" fmla="*/ 12 w 286"/>
                <a:gd name="T23" fmla="*/ 143 h 281"/>
                <a:gd name="T24" fmla="*/ 97 w 286"/>
                <a:gd name="T25" fmla="*/ 257 h 281"/>
                <a:gd name="T26" fmla="*/ 60 w 286"/>
                <a:gd name="T27" fmla="*/ 220 h 281"/>
                <a:gd name="T28" fmla="*/ 97 w 286"/>
                <a:gd name="T29" fmla="*/ 184 h 281"/>
                <a:gd name="T30" fmla="*/ 134 w 286"/>
                <a:gd name="T31" fmla="*/ 220 h 281"/>
                <a:gd name="T32" fmla="*/ 97 w 286"/>
                <a:gd name="T33" fmla="*/ 257 h 281"/>
                <a:gd name="T34" fmla="*/ 97 w 286"/>
                <a:gd name="T35" fmla="*/ 100 h 281"/>
                <a:gd name="T36" fmla="*/ 60 w 286"/>
                <a:gd name="T37" fmla="*/ 64 h 281"/>
                <a:gd name="T38" fmla="*/ 97 w 286"/>
                <a:gd name="T39" fmla="*/ 27 h 281"/>
                <a:gd name="T40" fmla="*/ 134 w 286"/>
                <a:gd name="T41" fmla="*/ 64 h 281"/>
                <a:gd name="T42" fmla="*/ 97 w 286"/>
                <a:gd name="T43" fmla="*/ 100 h 281"/>
                <a:gd name="T44" fmla="*/ 190 w 286"/>
                <a:gd name="T45" fmla="*/ 27 h 281"/>
                <a:gd name="T46" fmla="*/ 227 w 286"/>
                <a:gd name="T47" fmla="*/ 63 h 281"/>
                <a:gd name="T48" fmla="*/ 211 w 286"/>
                <a:gd name="T49" fmla="*/ 93 h 281"/>
                <a:gd name="T50" fmla="*/ 190 w 286"/>
                <a:gd name="T51" fmla="*/ 99 h 281"/>
                <a:gd name="T52" fmla="*/ 180 w 286"/>
                <a:gd name="T53" fmla="*/ 98 h 281"/>
                <a:gd name="T54" fmla="*/ 153 w 286"/>
                <a:gd name="T55" fmla="*/ 63 h 281"/>
                <a:gd name="T56" fmla="*/ 190 w 286"/>
                <a:gd name="T57" fmla="*/ 27 h 281"/>
                <a:gd name="T58" fmla="*/ 190 w 286"/>
                <a:gd name="T59" fmla="*/ 257 h 281"/>
                <a:gd name="T60" fmla="*/ 153 w 286"/>
                <a:gd name="T61" fmla="*/ 220 h 281"/>
                <a:gd name="T62" fmla="*/ 190 w 286"/>
                <a:gd name="T63" fmla="*/ 184 h 281"/>
                <a:gd name="T64" fmla="*/ 227 w 286"/>
                <a:gd name="T65" fmla="*/ 220 h 281"/>
                <a:gd name="T66" fmla="*/ 190 w 286"/>
                <a:gd name="T67" fmla="*/ 257 h 281"/>
                <a:gd name="T68" fmla="*/ 239 w 286"/>
                <a:gd name="T69" fmla="*/ 175 h 281"/>
                <a:gd name="T70" fmla="*/ 202 w 286"/>
                <a:gd name="T71" fmla="*/ 139 h 281"/>
                <a:gd name="T72" fmla="*/ 239 w 286"/>
                <a:gd name="T73" fmla="*/ 102 h 281"/>
                <a:gd name="T74" fmla="*/ 254 w 286"/>
                <a:gd name="T75" fmla="*/ 106 h 281"/>
                <a:gd name="T76" fmla="*/ 272 w 286"/>
                <a:gd name="T77" fmla="*/ 123 h 281"/>
                <a:gd name="T78" fmla="*/ 276 w 286"/>
                <a:gd name="T79" fmla="*/ 139 h 281"/>
                <a:gd name="T80" fmla="*/ 239 w 286"/>
                <a:gd name="T81" fmla="*/ 175 h 2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86"/>
                <a:gd name="T124" fmla="*/ 0 h 281"/>
                <a:gd name="T125" fmla="*/ 286 w 286"/>
                <a:gd name="T126" fmla="*/ 281 h 2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86" h="281">
                  <a:moveTo>
                    <a:pt x="143" y="0"/>
                  </a:moveTo>
                  <a:cubicBezTo>
                    <a:pt x="64" y="0"/>
                    <a:pt x="0" y="63"/>
                    <a:pt x="0" y="141"/>
                  </a:cubicBezTo>
                  <a:cubicBezTo>
                    <a:pt x="0" y="218"/>
                    <a:pt x="64" y="281"/>
                    <a:pt x="143" y="281"/>
                  </a:cubicBezTo>
                  <a:cubicBezTo>
                    <a:pt x="222" y="281"/>
                    <a:pt x="286" y="218"/>
                    <a:pt x="286" y="141"/>
                  </a:cubicBezTo>
                  <a:cubicBezTo>
                    <a:pt x="286" y="63"/>
                    <a:pt x="222" y="0"/>
                    <a:pt x="143" y="0"/>
                  </a:cubicBezTo>
                  <a:moveTo>
                    <a:pt x="12" y="143"/>
                  </a:moveTo>
                  <a:cubicBezTo>
                    <a:pt x="12" y="142"/>
                    <a:pt x="12" y="141"/>
                    <a:pt x="12" y="140"/>
                  </a:cubicBezTo>
                  <a:cubicBezTo>
                    <a:pt x="12" y="120"/>
                    <a:pt x="28" y="103"/>
                    <a:pt x="49" y="103"/>
                  </a:cubicBezTo>
                  <a:cubicBezTo>
                    <a:pt x="68" y="103"/>
                    <a:pt x="84" y="118"/>
                    <a:pt x="86" y="136"/>
                  </a:cubicBezTo>
                  <a:cubicBezTo>
                    <a:pt x="86" y="138"/>
                    <a:pt x="86" y="139"/>
                    <a:pt x="86" y="140"/>
                  </a:cubicBezTo>
                  <a:cubicBezTo>
                    <a:pt x="86" y="160"/>
                    <a:pt x="69" y="176"/>
                    <a:pt x="49" y="176"/>
                  </a:cubicBezTo>
                  <a:cubicBezTo>
                    <a:pt x="29" y="176"/>
                    <a:pt x="13" y="161"/>
                    <a:pt x="12" y="143"/>
                  </a:cubicBezTo>
                  <a:moveTo>
                    <a:pt x="97" y="257"/>
                  </a:moveTo>
                  <a:cubicBezTo>
                    <a:pt x="77" y="257"/>
                    <a:pt x="60" y="240"/>
                    <a:pt x="60" y="220"/>
                  </a:cubicBezTo>
                  <a:cubicBezTo>
                    <a:pt x="60" y="200"/>
                    <a:pt x="77" y="184"/>
                    <a:pt x="97" y="184"/>
                  </a:cubicBezTo>
                  <a:cubicBezTo>
                    <a:pt x="118" y="184"/>
                    <a:pt x="134" y="200"/>
                    <a:pt x="134" y="220"/>
                  </a:cubicBezTo>
                  <a:cubicBezTo>
                    <a:pt x="134" y="240"/>
                    <a:pt x="118" y="257"/>
                    <a:pt x="97" y="257"/>
                  </a:cubicBezTo>
                  <a:moveTo>
                    <a:pt x="97" y="100"/>
                  </a:moveTo>
                  <a:cubicBezTo>
                    <a:pt x="77" y="100"/>
                    <a:pt x="60" y="84"/>
                    <a:pt x="60" y="64"/>
                  </a:cubicBezTo>
                  <a:cubicBezTo>
                    <a:pt x="60" y="43"/>
                    <a:pt x="77" y="27"/>
                    <a:pt x="97" y="27"/>
                  </a:cubicBezTo>
                  <a:cubicBezTo>
                    <a:pt x="118" y="27"/>
                    <a:pt x="134" y="43"/>
                    <a:pt x="134" y="64"/>
                  </a:cubicBezTo>
                  <a:cubicBezTo>
                    <a:pt x="134" y="84"/>
                    <a:pt x="118" y="100"/>
                    <a:pt x="97" y="100"/>
                  </a:cubicBezTo>
                  <a:moveTo>
                    <a:pt x="190" y="27"/>
                  </a:moveTo>
                  <a:cubicBezTo>
                    <a:pt x="210" y="27"/>
                    <a:pt x="227" y="43"/>
                    <a:pt x="227" y="63"/>
                  </a:cubicBezTo>
                  <a:cubicBezTo>
                    <a:pt x="227" y="75"/>
                    <a:pt x="221" y="86"/>
                    <a:pt x="211" y="93"/>
                  </a:cubicBezTo>
                  <a:cubicBezTo>
                    <a:pt x="205" y="97"/>
                    <a:pt x="198" y="99"/>
                    <a:pt x="190" y="99"/>
                  </a:cubicBezTo>
                  <a:cubicBezTo>
                    <a:pt x="187" y="99"/>
                    <a:pt x="183" y="99"/>
                    <a:pt x="180" y="98"/>
                  </a:cubicBezTo>
                  <a:cubicBezTo>
                    <a:pt x="165" y="94"/>
                    <a:pt x="153" y="80"/>
                    <a:pt x="153" y="63"/>
                  </a:cubicBezTo>
                  <a:cubicBezTo>
                    <a:pt x="153" y="43"/>
                    <a:pt x="169" y="27"/>
                    <a:pt x="190" y="27"/>
                  </a:cubicBezTo>
                  <a:moveTo>
                    <a:pt x="190" y="257"/>
                  </a:moveTo>
                  <a:cubicBezTo>
                    <a:pt x="170" y="257"/>
                    <a:pt x="153" y="240"/>
                    <a:pt x="153" y="220"/>
                  </a:cubicBezTo>
                  <a:cubicBezTo>
                    <a:pt x="153" y="200"/>
                    <a:pt x="170" y="184"/>
                    <a:pt x="190" y="184"/>
                  </a:cubicBezTo>
                  <a:cubicBezTo>
                    <a:pt x="211" y="184"/>
                    <a:pt x="227" y="200"/>
                    <a:pt x="227" y="220"/>
                  </a:cubicBezTo>
                  <a:cubicBezTo>
                    <a:pt x="227" y="240"/>
                    <a:pt x="211" y="257"/>
                    <a:pt x="190" y="257"/>
                  </a:cubicBezTo>
                  <a:moveTo>
                    <a:pt x="239" y="175"/>
                  </a:moveTo>
                  <a:cubicBezTo>
                    <a:pt x="219" y="175"/>
                    <a:pt x="202" y="159"/>
                    <a:pt x="202" y="139"/>
                  </a:cubicBezTo>
                  <a:cubicBezTo>
                    <a:pt x="202" y="119"/>
                    <a:pt x="219" y="102"/>
                    <a:pt x="239" y="102"/>
                  </a:cubicBezTo>
                  <a:cubicBezTo>
                    <a:pt x="245" y="102"/>
                    <a:pt x="250" y="104"/>
                    <a:pt x="254" y="106"/>
                  </a:cubicBezTo>
                  <a:cubicBezTo>
                    <a:pt x="262" y="109"/>
                    <a:pt x="269" y="115"/>
                    <a:pt x="272" y="123"/>
                  </a:cubicBezTo>
                  <a:cubicBezTo>
                    <a:pt x="275" y="128"/>
                    <a:pt x="276" y="133"/>
                    <a:pt x="276" y="139"/>
                  </a:cubicBezTo>
                  <a:cubicBezTo>
                    <a:pt x="276" y="159"/>
                    <a:pt x="259" y="175"/>
                    <a:pt x="239" y="175"/>
                  </a:cubicBezTo>
                </a:path>
              </a:pathLst>
            </a:custGeom>
            <a:solidFill>
              <a:srgbClr val="167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5" name="Oval 260"/>
            <p:cNvSpPr>
              <a:spLocks noChangeArrowheads="1"/>
            </p:cNvSpPr>
            <p:nvPr/>
          </p:nvSpPr>
          <p:spPr bwMode="auto">
            <a:xfrm>
              <a:off x="3329499" y="440959"/>
              <a:ext cx="86617" cy="8399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6" name="Rectangle 261"/>
            <p:cNvSpPr>
              <a:spLocks noChangeArrowheads="1"/>
            </p:cNvSpPr>
            <p:nvPr/>
          </p:nvSpPr>
          <p:spPr bwMode="auto">
            <a:xfrm>
              <a:off x="816298" y="2147048"/>
              <a:ext cx="4319031" cy="1179827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7" name="Rectangle 262"/>
            <p:cNvSpPr>
              <a:spLocks noChangeArrowheads="1"/>
            </p:cNvSpPr>
            <p:nvPr/>
          </p:nvSpPr>
          <p:spPr bwMode="auto">
            <a:xfrm>
              <a:off x="816298" y="2147048"/>
              <a:ext cx="4319031" cy="117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8" name="Rectangle 263"/>
            <p:cNvSpPr>
              <a:spLocks noChangeArrowheads="1"/>
            </p:cNvSpPr>
            <p:nvPr/>
          </p:nvSpPr>
          <p:spPr bwMode="auto">
            <a:xfrm>
              <a:off x="86616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89" name="Rectangle 264"/>
            <p:cNvSpPr>
              <a:spLocks noChangeArrowheads="1"/>
            </p:cNvSpPr>
            <p:nvPr/>
          </p:nvSpPr>
          <p:spPr bwMode="auto">
            <a:xfrm>
              <a:off x="1027591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0" name="Rectangle 265"/>
            <p:cNvSpPr>
              <a:spLocks noChangeArrowheads="1"/>
            </p:cNvSpPr>
            <p:nvPr/>
          </p:nvSpPr>
          <p:spPr bwMode="auto">
            <a:xfrm>
              <a:off x="118901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1" name="Rectangle 266"/>
            <p:cNvSpPr>
              <a:spLocks noChangeArrowheads="1"/>
            </p:cNvSpPr>
            <p:nvPr/>
          </p:nvSpPr>
          <p:spPr bwMode="auto">
            <a:xfrm>
              <a:off x="1337311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2" name="Rectangle 267"/>
            <p:cNvSpPr>
              <a:spLocks noChangeArrowheads="1"/>
            </p:cNvSpPr>
            <p:nvPr/>
          </p:nvSpPr>
          <p:spPr bwMode="auto">
            <a:xfrm>
              <a:off x="1498734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3" name="Rectangle 268"/>
            <p:cNvSpPr>
              <a:spLocks noChangeArrowheads="1"/>
            </p:cNvSpPr>
            <p:nvPr/>
          </p:nvSpPr>
          <p:spPr bwMode="auto">
            <a:xfrm>
              <a:off x="1660156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4" name="Rectangle 269"/>
            <p:cNvSpPr>
              <a:spLocks noChangeArrowheads="1"/>
            </p:cNvSpPr>
            <p:nvPr/>
          </p:nvSpPr>
          <p:spPr bwMode="auto">
            <a:xfrm>
              <a:off x="182157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5" name="Rectangle 270"/>
            <p:cNvSpPr>
              <a:spLocks noChangeArrowheads="1"/>
            </p:cNvSpPr>
            <p:nvPr/>
          </p:nvSpPr>
          <p:spPr bwMode="auto">
            <a:xfrm>
              <a:off x="1969877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6" name="Rectangle 271"/>
            <p:cNvSpPr>
              <a:spLocks noChangeArrowheads="1"/>
            </p:cNvSpPr>
            <p:nvPr/>
          </p:nvSpPr>
          <p:spPr bwMode="auto">
            <a:xfrm>
              <a:off x="213129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7" name="Rectangle 272"/>
            <p:cNvSpPr>
              <a:spLocks noChangeArrowheads="1"/>
            </p:cNvSpPr>
            <p:nvPr/>
          </p:nvSpPr>
          <p:spPr bwMode="auto">
            <a:xfrm>
              <a:off x="2292722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8" name="Rectangle 273"/>
            <p:cNvSpPr>
              <a:spLocks noChangeArrowheads="1"/>
            </p:cNvSpPr>
            <p:nvPr/>
          </p:nvSpPr>
          <p:spPr bwMode="auto">
            <a:xfrm>
              <a:off x="2454144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299" name="Rectangle 274"/>
            <p:cNvSpPr>
              <a:spLocks noChangeArrowheads="1"/>
            </p:cNvSpPr>
            <p:nvPr/>
          </p:nvSpPr>
          <p:spPr bwMode="auto">
            <a:xfrm>
              <a:off x="260375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0" name="Rectangle 275"/>
            <p:cNvSpPr>
              <a:spLocks noChangeArrowheads="1"/>
            </p:cNvSpPr>
            <p:nvPr/>
          </p:nvSpPr>
          <p:spPr bwMode="auto">
            <a:xfrm>
              <a:off x="2765177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1" name="Rectangle 276"/>
            <p:cNvSpPr>
              <a:spLocks noChangeArrowheads="1"/>
            </p:cNvSpPr>
            <p:nvPr/>
          </p:nvSpPr>
          <p:spPr bwMode="auto">
            <a:xfrm>
              <a:off x="292659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2" name="Rectangle 277"/>
            <p:cNvSpPr>
              <a:spLocks noChangeArrowheads="1"/>
            </p:cNvSpPr>
            <p:nvPr/>
          </p:nvSpPr>
          <p:spPr bwMode="auto">
            <a:xfrm>
              <a:off x="3086709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3" name="Rectangle 278"/>
            <p:cNvSpPr>
              <a:spLocks noChangeArrowheads="1"/>
            </p:cNvSpPr>
            <p:nvPr/>
          </p:nvSpPr>
          <p:spPr bwMode="auto">
            <a:xfrm>
              <a:off x="3248132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4" name="Rectangle 279"/>
            <p:cNvSpPr>
              <a:spLocks noChangeArrowheads="1"/>
            </p:cNvSpPr>
            <p:nvPr/>
          </p:nvSpPr>
          <p:spPr bwMode="auto">
            <a:xfrm>
              <a:off x="339774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5" name="Rectangle 280"/>
            <p:cNvSpPr>
              <a:spLocks noChangeArrowheads="1"/>
            </p:cNvSpPr>
            <p:nvPr/>
          </p:nvSpPr>
          <p:spPr bwMode="auto">
            <a:xfrm>
              <a:off x="355916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6" name="Rectangle 281"/>
            <p:cNvSpPr>
              <a:spLocks noChangeArrowheads="1"/>
            </p:cNvSpPr>
            <p:nvPr/>
          </p:nvSpPr>
          <p:spPr bwMode="auto">
            <a:xfrm>
              <a:off x="3720587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7" name="Rectangle 282"/>
            <p:cNvSpPr>
              <a:spLocks noChangeArrowheads="1"/>
            </p:cNvSpPr>
            <p:nvPr/>
          </p:nvSpPr>
          <p:spPr bwMode="auto">
            <a:xfrm>
              <a:off x="3882009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8" name="Rectangle 283"/>
            <p:cNvSpPr>
              <a:spLocks noChangeArrowheads="1"/>
            </p:cNvSpPr>
            <p:nvPr/>
          </p:nvSpPr>
          <p:spPr bwMode="auto">
            <a:xfrm>
              <a:off x="403030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09" name="Rectangle 284"/>
            <p:cNvSpPr>
              <a:spLocks noChangeArrowheads="1"/>
            </p:cNvSpPr>
            <p:nvPr/>
          </p:nvSpPr>
          <p:spPr bwMode="auto">
            <a:xfrm>
              <a:off x="4191730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0" name="Rectangle 285"/>
            <p:cNvSpPr>
              <a:spLocks noChangeArrowheads="1"/>
            </p:cNvSpPr>
            <p:nvPr/>
          </p:nvSpPr>
          <p:spPr bwMode="auto">
            <a:xfrm>
              <a:off x="4353153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1" name="Rectangle 286"/>
            <p:cNvSpPr>
              <a:spLocks noChangeArrowheads="1"/>
            </p:cNvSpPr>
            <p:nvPr/>
          </p:nvSpPr>
          <p:spPr bwMode="auto">
            <a:xfrm>
              <a:off x="4514575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2" name="Rectangle 287"/>
            <p:cNvSpPr>
              <a:spLocks noChangeArrowheads="1"/>
            </p:cNvSpPr>
            <p:nvPr/>
          </p:nvSpPr>
          <p:spPr bwMode="auto">
            <a:xfrm>
              <a:off x="4662873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3" name="Rectangle 288"/>
            <p:cNvSpPr>
              <a:spLocks noChangeArrowheads="1"/>
            </p:cNvSpPr>
            <p:nvPr/>
          </p:nvSpPr>
          <p:spPr bwMode="auto">
            <a:xfrm>
              <a:off x="4824296" y="2196919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4" name="Rectangle 289"/>
            <p:cNvSpPr>
              <a:spLocks noChangeArrowheads="1"/>
            </p:cNvSpPr>
            <p:nvPr/>
          </p:nvSpPr>
          <p:spPr bwMode="auto">
            <a:xfrm>
              <a:off x="4985718" y="2196919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5" name="Rectangle 290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6" name="Rectangle 291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7" name="Rectangle 292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8" name="Rectangle 293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19" name="Rectangle 294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0" name="Rectangle 295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1" name="Rectangle 296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2" name="Rectangle 297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3" name="Rectangle 298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4" name="Rectangle 299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5" name="Rectangle 300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6" name="Rectangle 301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7" name="Rectangle 302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8" name="Rectangle 303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29" name="Rectangle 304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0" name="Rectangle 305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1" name="Rectangle 306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2" name="Rectangle 307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3" name="Rectangle 308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4" name="Rectangle 309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5" name="Rectangle 310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6" name="Rectangle 311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7" name="Rectangle 312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8" name="Rectangle 313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39" name="Rectangle 314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0" name="Rectangle 315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1" name="Rectangle 316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2" name="Rectangle 317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3" name="Rectangle 318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4" name="Rectangle 319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5" name="Rectangle 320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6" name="Rectangle 321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7" name="Rectangle 322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8" name="Rectangle 323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49" name="Rectangle 324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0" name="Rectangle 325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1" name="Rectangle 326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2" name="Rectangle 327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3" name="Rectangle 328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4" name="Rectangle 329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5" name="Rectangle 330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6" name="Rectangle 331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7" name="Rectangle 332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8" name="Rectangle 333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59" name="Rectangle 334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0" name="Rectangle 335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1" name="Rectangle 336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2" name="Rectangle 337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3" name="Rectangle 338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4" name="Rectangle 339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5" name="Rectangle 340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6" name="Rectangle 341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7" name="Rectangle 342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8" name="Rectangle 343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69" name="Freeform 344"/>
            <p:cNvSpPr>
              <a:spLocks noChangeArrowheads="1"/>
            </p:cNvSpPr>
            <p:nvPr/>
          </p:nvSpPr>
          <p:spPr bwMode="auto">
            <a:xfrm>
              <a:off x="816298" y="2371465"/>
              <a:ext cx="211293" cy="732306"/>
            </a:xfrm>
            <a:custGeom>
              <a:avLst/>
              <a:gdLst>
                <a:gd name="T0" fmla="*/ 44 w 68"/>
                <a:gd name="T1" fmla="*/ 0 h 236"/>
                <a:gd name="T2" fmla="*/ 0 w 68"/>
                <a:gd name="T3" fmla="*/ 0 h 236"/>
                <a:gd name="T4" fmla="*/ 0 w 68"/>
                <a:gd name="T5" fmla="*/ 236 h 236"/>
                <a:gd name="T6" fmla="*/ 44 w 68"/>
                <a:gd name="T7" fmla="*/ 236 h 236"/>
                <a:gd name="T8" fmla="*/ 68 w 68"/>
                <a:gd name="T9" fmla="*/ 212 h 236"/>
                <a:gd name="T10" fmla="*/ 68 w 68"/>
                <a:gd name="T11" fmla="*/ 24 h 236"/>
                <a:gd name="T12" fmla="*/ 44 w 68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236"/>
                <a:gd name="T23" fmla="*/ 68 w 68"/>
                <a:gd name="T24" fmla="*/ 236 h 2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23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44" y="236"/>
                    <a:pt x="44" y="236"/>
                    <a:pt x="44" y="236"/>
                  </a:cubicBezTo>
                  <a:cubicBezTo>
                    <a:pt x="57" y="236"/>
                    <a:pt x="68" y="225"/>
                    <a:pt x="68" y="212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1"/>
                    <a:pt x="57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0" name="Freeform 345"/>
            <p:cNvSpPr>
              <a:spLocks noChangeArrowheads="1"/>
            </p:cNvSpPr>
            <p:nvPr/>
          </p:nvSpPr>
          <p:spPr bwMode="auto">
            <a:xfrm>
              <a:off x="1139143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1" name="Freeform 346"/>
            <p:cNvSpPr>
              <a:spLocks noChangeArrowheads="1"/>
            </p:cNvSpPr>
            <p:nvPr/>
          </p:nvSpPr>
          <p:spPr bwMode="auto">
            <a:xfrm>
              <a:off x="1685091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2" name="Freeform 347"/>
            <p:cNvSpPr>
              <a:spLocks noChangeArrowheads="1"/>
            </p:cNvSpPr>
            <p:nvPr/>
          </p:nvSpPr>
          <p:spPr bwMode="auto">
            <a:xfrm>
              <a:off x="2217916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3" name="Freeform 348"/>
            <p:cNvSpPr>
              <a:spLocks noChangeArrowheads="1"/>
            </p:cNvSpPr>
            <p:nvPr/>
          </p:nvSpPr>
          <p:spPr bwMode="auto">
            <a:xfrm>
              <a:off x="2765177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4" name="Freeform 349"/>
            <p:cNvSpPr>
              <a:spLocks noChangeArrowheads="1"/>
            </p:cNvSpPr>
            <p:nvPr/>
          </p:nvSpPr>
          <p:spPr bwMode="auto">
            <a:xfrm>
              <a:off x="3298002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5" name="Freeform 350"/>
            <p:cNvSpPr>
              <a:spLocks noChangeArrowheads="1"/>
            </p:cNvSpPr>
            <p:nvPr/>
          </p:nvSpPr>
          <p:spPr bwMode="auto">
            <a:xfrm>
              <a:off x="3843951" y="2371465"/>
              <a:ext cx="422585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6" name="Freeform 351"/>
            <p:cNvSpPr>
              <a:spLocks noChangeArrowheads="1"/>
            </p:cNvSpPr>
            <p:nvPr/>
          </p:nvSpPr>
          <p:spPr bwMode="auto">
            <a:xfrm>
              <a:off x="4378088" y="2371465"/>
              <a:ext cx="421273" cy="732306"/>
            </a:xfrm>
            <a:custGeom>
              <a:avLst/>
              <a:gdLst>
                <a:gd name="T0" fmla="*/ 112 w 136"/>
                <a:gd name="T1" fmla="*/ 0 h 236"/>
                <a:gd name="T2" fmla="*/ 24 w 136"/>
                <a:gd name="T3" fmla="*/ 0 h 236"/>
                <a:gd name="T4" fmla="*/ 0 w 136"/>
                <a:gd name="T5" fmla="*/ 24 h 236"/>
                <a:gd name="T6" fmla="*/ 0 w 136"/>
                <a:gd name="T7" fmla="*/ 212 h 236"/>
                <a:gd name="T8" fmla="*/ 24 w 136"/>
                <a:gd name="T9" fmla="*/ 236 h 236"/>
                <a:gd name="T10" fmla="*/ 112 w 136"/>
                <a:gd name="T11" fmla="*/ 236 h 236"/>
                <a:gd name="T12" fmla="*/ 136 w 136"/>
                <a:gd name="T13" fmla="*/ 212 h 236"/>
                <a:gd name="T14" fmla="*/ 136 w 136"/>
                <a:gd name="T15" fmla="*/ 24 h 236"/>
                <a:gd name="T16" fmla="*/ 112 w 136"/>
                <a:gd name="T17" fmla="*/ 0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236"/>
                <a:gd name="T29" fmla="*/ 136 w 136"/>
                <a:gd name="T30" fmla="*/ 236 h 2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236">
                  <a:moveTo>
                    <a:pt x="1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25" y="236"/>
                    <a:pt x="136" y="225"/>
                    <a:pt x="136" y="212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11"/>
                    <a:pt x="125" y="0"/>
                    <a:pt x="1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7" name="Freeform 352"/>
            <p:cNvSpPr>
              <a:spLocks noChangeArrowheads="1"/>
            </p:cNvSpPr>
            <p:nvPr/>
          </p:nvSpPr>
          <p:spPr bwMode="auto">
            <a:xfrm>
              <a:off x="4924036" y="2371465"/>
              <a:ext cx="211293" cy="732306"/>
            </a:xfrm>
            <a:custGeom>
              <a:avLst/>
              <a:gdLst>
                <a:gd name="T0" fmla="*/ 68 w 68"/>
                <a:gd name="T1" fmla="*/ 0 h 236"/>
                <a:gd name="T2" fmla="*/ 24 w 68"/>
                <a:gd name="T3" fmla="*/ 0 h 236"/>
                <a:gd name="T4" fmla="*/ 0 w 68"/>
                <a:gd name="T5" fmla="*/ 24 h 236"/>
                <a:gd name="T6" fmla="*/ 0 w 68"/>
                <a:gd name="T7" fmla="*/ 212 h 236"/>
                <a:gd name="T8" fmla="*/ 24 w 68"/>
                <a:gd name="T9" fmla="*/ 236 h 236"/>
                <a:gd name="T10" fmla="*/ 68 w 68"/>
                <a:gd name="T11" fmla="*/ 236 h 236"/>
                <a:gd name="T12" fmla="*/ 68 w 68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"/>
                <a:gd name="T22" fmla="*/ 0 h 236"/>
                <a:gd name="T23" fmla="*/ 68 w 68"/>
                <a:gd name="T24" fmla="*/ 236 h 2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" h="236">
                  <a:moveTo>
                    <a:pt x="68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5"/>
                    <a:pt x="11" y="236"/>
                    <a:pt x="24" y="236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8" name="Freeform 353"/>
            <p:cNvSpPr>
              <a:spLocks noEditPoints="1" noChangeArrowheads="1"/>
            </p:cNvSpPr>
            <p:nvPr/>
          </p:nvSpPr>
          <p:spPr bwMode="auto">
            <a:xfrm>
              <a:off x="816298" y="2742867"/>
              <a:ext cx="4319031" cy="584008"/>
            </a:xfrm>
            <a:custGeom>
              <a:avLst/>
              <a:gdLst>
                <a:gd name="T0" fmla="*/ 44 w 1392"/>
                <a:gd name="T1" fmla="*/ 144 h 188"/>
                <a:gd name="T2" fmla="*/ 68 w 1392"/>
                <a:gd name="T3" fmla="*/ 172 h 188"/>
                <a:gd name="T4" fmla="*/ 96 w 1392"/>
                <a:gd name="T5" fmla="*/ 172 h 188"/>
                <a:gd name="T6" fmla="*/ 120 w 1392"/>
                <a:gd name="T7" fmla="*/ 144 h 188"/>
                <a:gd name="T8" fmla="*/ 120 w 1392"/>
                <a:gd name="T9" fmla="*/ 172 h 188"/>
                <a:gd name="T10" fmla="*/ 196 w 1392"/>
                <a:gd name="T11" fmla="*/ 144 h 188"/>
                <a:gd name="T12" fmla="*/ 220 w 1392"/>
                <a:gd name="T13" fmla="*/ 172 h 188"/>
                <a:gd name="T14" fmla="*/ 248 w 1392"/>
                <a:gd name="T15" fmla="*/ 172 h 188"/>
                <a:gd name="T16" fmla="*/ 272 w 1392"/>
                <a:gd name="T17" fmla="*/ 144 h 188"/>
                <a:gd name="T18" fmla="*/ 272 w 1392"/>
                <a:gd name="T19" fmla="*/ 172 h 188"/>
                <a:gd name="T20" fmla="*/ 352 w 1392"/>
                <a:gd name="T21" fmla="*/ 144 h 188"/>
                <a:gd name="T22" fmla="*/ 372 w 1392"/>
                <a:gd name="T23" fmla="*/ 172 h 188"/>
                <a:gd name="T24" fmla="*/ 400 w 1392"/>
                <a:gd name="T25" fmla="*/ 172 h 188"/>
                <a:gd name="T26" fmla="*/ 424 w 1392"/>
                <a:gd name="T27" fmla="*/ 144 h 188"/>
                <a:gd name="T28" fmla="*/ 424 w 1392"/>
                <a:gd name="T29" fmla="*/ 172 h 188"/>
                <a:gd name="T30" fmla="*/ 504 w 1392"/>
                <a:gd name="T31" fmla="*/ 144 h 188"/>
                <a:gd name="T32" fmla="*/ 528 w 1392"/>
                <a:gd name="T33" fmla="*/ 172 h 188"/>
                <a:gd name="T34" fmla="*/ 556 w 1392"/>
                <a:gd name="T35" fmla="*/ 172 h 188"/>
                <a:gd name="T36" fmla="*/ 576 w 1392"/>
                <a:gd name="T37" fmla="*/ 144 h 188"/>
                <a:gd name="T38" fmla="*/ 576 w 1392"/>
                <a:gd name="T39" fmla="*/ 172 h 188"/>
                <a:gd name="T40" fmla="*/ 656 w 1392"/>
                <a:gd name="T41" fmla="*/ 144 h 188"/>
                <a:gd name="T42" fmla="*/ 680 w 1392"/>
                <a:gd name="T43" fmla="*/ 172 h 188"/>
                <a:gd name="T44" fmla="*/ 708 w 1392"/>
                <a:gd name="T45" fmla="*/ 172 h 188"/>
                <a:gd name="T46" fmla="*/ 732 w 1392"/>
                <a:gd name="T47" fmla="*/ 144 h 188"/>
                <a:gd name="T48" fmla="*/ 732 w 1392"/>
                <a:gd name="T49" fmla="*/ 172 h 188"/>
                <a:gd name="T50" fmla="*/ 812 w 1392"/>
                <a:gd name="T51" fmla="*/ 144 h 188"/>
                <a:gd name="T52" fmla="*/ 832 w 1392"/>
                <a:gd name="T53" fmla="*/ 172 h 188"/>
                <a:gd name="T54" fmla="*/ 860 w 1392"/>
                <a:gd name="T55" fmla="*/ 172 h 188"/>
                <a:gd name="T56" fmla="*/ 884 w 1392"/>
                <a:gd name="T57" fmla="*/ 144 h 188"/>
                <a:gd name="T58" fmla="*/ 884 w 1392"/>
                <a:gd name="T59" fmla="*/ 172 h 188"/>
                <a:gd name="T60" fmla="*/ 964 w 1392"/>
                <a:gd name="T61" fmla="*/ 144 h 188"/>
                <a:gd name="T62" fmla="*/ 988 w 1392"/>
                <a:gd name="T63" fmla="*/ 172 h 188"/>
                <a:gd name="T64" fmla="*/ 1016 w 1392"/>
                <a:gd name="T65" fmla="*/ 172 h 188"/>
                <a:gd name="T66" fmla="*/ 1036 w 1392"/>
                <a:gd name="T67" fmla="*/ 144 h 188"/>
                <a:gd name="T68" fmla="*/ 1036 w 1392"/>
                <a:gd name="T69" fmla="*/ 172 h 188"/>
                <a:gd name="T70" fmla="*/ 1116 w 1392"/>
                <a:gd name="T71" fmla="*/ 144 h 188"/>
                <a:gd name="T72" fmla="*/ 1140 w 1392"/>
                <a:gd name="T73" fmla="*/ 172 h 188"/>
                <a:gd name="T74" fmla="*/ 1168 w 1392"/>
                <a:gd name="T75" fmla="*/ 172 h 188"/>
                <a:gd name="T76" fmla="*/ 1192 w 1392"/>
                <a:gd name="T77" fmla="*/ 144 h 188"/>
                <a:gd name="T78" fmla="*/ 1192 w 1392"/>
                <a:gd name="T79" fmla="*/ 172 h 188"/>
                <a:gd name="T80" fmla="*/ 1268 w 1392"/>
                <a:gd name="T81" fmla="*/ 144 h 188"/>
                <a:gd name="T82" fmla="*/ 1292 w 1392"/>
                <a:gd name="T83" fmla="*/ 172 h 188"/>
                <a:gd name="T84" fmla="*/ 1320 w 1392"/>
                <a:gd name="T85" fmla="*/ 172 h 188"/>
                <a:gd name="T86" fmla="*/ 1344 w 1392"/>
                <a:gd name="T87" fmla="*/ 144 h 188"/>
                <a:gd name="T88" fmla="*/ 1344 w 1392"/>
                <a:gd name="T89" fmla="*/ 172 h 188"/>
                <a:gd name="T90" fmla="*/ 1284 w 1392"/>
                <a:gd name="T91" fmla="*/ 92 h 188"/>
                <a:gd name="T92" fmla="*/ 1148 w 1392"/>
                <a:gd name="T93" fmla="*/ 92 h 188"/>
                <a:gd name="T94" fmla="*/ 1112 w 1392"/>
                <a:gd name="T95" fmla="*/ 92 h 188"/>
                <a:gd name="T96" fmla="*/ 976 w 1392"/>
                <a:gd name="T97" fmla="*/ 92 h 188"/>
                <a:gd name="T98" fmla="*/ 936 w 1392"/>
                <a:gd name="T99" fmla="*/ 92 h 188"/>
                <a:gd name="T100" fmla="*/ 800 w 1392"/>
                <a:gd name="T101" fmla="*/ 92 h 188"/>
                <a:gd name="T102" fmla="*/ 764 w 1392"/>
                <a:gd name="T103" fmla="*/ 92 h 188"/>
                <a:gd name="T104" fmla="*/ 628 w 1392"/>
                <a:gd name="T105" fmla="*/ 92 h 188"/>
                <a:gd name="T106" fmla="*/ 588 w 1392"/>
                <a:gd name="T107" fmla="*/ 92 h 188"/>
                <a:gd name="T108" fmla="*/ 452 w 1392"/>
                <a:gd name="T109" fmla="*/ 92 h 188"/>
                <a:gd name="T110" fmla="*/ 416 w 1392"/>
                <a:gd name="T111" fmla="*/ 92 h 188"/>
                <a:gd name="T112" fmla="*/ 280 w 1392"/>
                <a:gd name="T113" fmla="*/ 92 h 188"/>
                <a:gd name="T114" fmla="*/ 240 w 1392"/>
                <a:gd name="T115" fmla="*/ 92 h 188"/>
                <a:gd name="T116" fmla="*/ 104 w 1392"/>
                <a:gd name="T117" fmla="*/ 92 h 188"/>
                <a:gd name="T118" fmla="*/ 68 w 1392"/>
                <a:gd name="T119" fmla="*/ 92 h 188"/>
                <a:gd name="T120" fmla="*/ 0 w 1392"/>
                <a:gd name="T121" fmla="*/ 188 h 188"/>
                <a:gd name="T122" fmla="*/ 1348 w 1392"/>
                <a:gd name="T123" fmla="*/ 116 h 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92"/>
                <a:gd name="T187" fmla="*/ 0 h 188"/>
                <a:gd name="T188" fmla="*/ 1392 w 1392"/>
                <a:gd name="T189" fmla="*/ 188 h 1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92" h="188">
                  <a:moveTo>
                    <a:pt x="16" y="172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" y="172"/>
                    <a:pt x="16" y="172"/>
                    <a:pt x="16" y="172"/>
                  </a:cubicBezTo>
                  <a:moveTo>
                    <a:pt x="68" y="172"/>
                  </a:moveTo>
                  <a:cubicBezTo>
                    <a:pt x="68" y="144"/>
                    <a:pt x="68" y="144"/>
                    <a:pt x="68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72"/>
                    <a:pt x="96" y="172"/>
                    <a:pt x="96" y="172"/>
                  </a:cubicBezTo>
                  <a:cubicBezTo>
                    <a:pt x="68" y="172"/>
                    <a:pt x="68" y="172"/>
                    <a:pt x="68" y="172"/>
                  </a:cubicBezTo>
                  <a:moveTo>
                    <a:pt x="120" y="172"/>
                  </a:moveTo>
                  <a:cubicBezTo>
                    <a:pt x="120" y="144"/>
                    <a:pt x="120" y="144"/>
                    <a:pt x="120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20" y="172"/>
                    <a:pt x="120" y="172"/>
                    <a:pt x="120" y="172"/>
                  </a:cubicBezTo>
                  <a:moveTo>
                    <a:pt x="168" y="172"/>
                  </a:moveTo>
                  <a:cubicBezTo>
                    <a:pt x="168" y="144"/>
                    <a:pt x="168" y="144"/>
                    <a:pt x="168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68" y="172"/>
                    <a:pt x="168" y="172"/>
                    <a:pt x="168" y="172"/>
                  </a:cubicBezTo>
                  <a:moveTo>
                    <a:pt x="220" y="172"/>
                  </a:moveTo>
                  <a:cubicBezTo>
                    <a:pt x="220" y="144"/>
                    <a:pt x="220" y="144"/>
                    <a:pt x="220" y="144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20" y="172"/>
                    <a:pt x="220" y="172"/>
                    <a:pt x="220" y="172"/>
                  </a:cubicBezTo>
                  <a:moveTo>
                    <a:pt x="272" y="172"/>
                  </a:moveTo>
                  <a:cubicBezTo>
                    <a:pt x="272" y="144"/>
                    <a:pt x="272" y="144"/>
                    <a:pt x="272" y="144"/>
                  </a:cubicBezTo>
                  <a:cubicBezTo>
                    <a:pt x="300" y="144"/>
                    <a:pt x="300" y="144"/>
                    <a:pt x="300" y="144"/>
                  </a:cubicBezTo>
                  <a:cubicBezTo>
                    <a:pt x="300" y="172"/>
                    <a:pt x="300" y="172"/>
                    <a:pt x="300" y="172"/>
                  </a:cubicBezTo>
                  <a:cubicBezTo>
                    <a:pt x="272" y="172"/>
                    <a:pt x="272" y="172"/>
                    <a:pt x="272" y="172"/>
                  </a:cubicBezTo>
                  <a:moveTo>
                    <a:pt x="324" y="172"/>
                  </a:moveTo>
                  <a:cubicBezTo>
                    <a:pt x="324" y="144"/>
                    <a:pt x="324" y="144"/>
                    <a:pt x="324" y="144"/>
                  </a:cubicBezTo>
                  <a:cubicBezTo>
                    <a:pt x="352" y="144"/>
                    <a:pt x="352" y="144"/>
                    <a:pt x="352" y="144"/>
                  </a:cubicBezTo>
                  <a:cubicBezTo>
                    <a:pt x="352" y="172"/>
                    <a:pt x="352" y="172"/>
                    <a:pt x="352" y="172"/>
                  </a:cubicBezTo>
                  <a:cubicBezTo>
                    <a:pt x="324" y="172"/>
                    <a:pt x="324" y="172"/>
                    <a:pt x="324" y="172"/>
                  </a:cubicBezTo>
                  <a:moveTo>
                    <a:pt x="372" y="172"/>
                  </a:moveTo>
                  <a:cubicBezTo>
                    <a:pt x="372" y="144"/>
                    <a:pt x="372" y="144"/>
                    <a:pt x="372" y="144"/>
                  </a:cubicBezTo>
                  <a:cubicBezTo>
                    <a:pt x="400" y="144"/>
                    <a:pt x="400" y="144"/>
                    <a:pt x="400" y="144"/>
                  </a:cubicBezTo>
                  <a:cubicBezTo>
                    <a:pt x="400" y="172"/>
                    <a:pt x="400" y="172"/>
                    <a:pt x="400" y="172"/>
                  </a:cubicBezTo>
                  <a:cubicBezTo>
                    <a:pt x="372" y="172"/>
                    <a:pt x="372" y="172"/>
                    <a:pt x="372" y="172"/>
                  </a:cubicBezTo>
                  <a:moveTo>
                    <a:pt x="424" y="172"/>
                  </a:moveTo>
                  <a:cubicBezTo>
                    <a:pt x="424" y="144"/>
                    <a:pt x="424" y="144"/>
                    <a:pt x="424" y="144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452" y="172"/>
                    <a:pt x="452" y="172"/>
                    <a:pt x="452" y="172"/>
                  </a:cubicBezTo>
                  <a:cubicBezTo>
                    <a:pt x="424" y="172"/>
                    <a:pt x="424" y="172"/>
                    <a:pt x="424" y="172"/>
                  </a:cubicBezTo>
                  <a:moveTo>
                    <a:pt x="476" y="172"/>
                  </a:moveTo>
                  <a:cubicBezTo>
                    <a:pt x="476" y="144"/>
                    <a:pt x="476" y="144"/>
                    <a:pt x="476" y="144"/>
                  </a:cubicBezTo>
                  <a:cubicBezTo>
                    <a:pt x="504" y="144"/>
                    <a:pt x="504" y="144"/>
                    <a:pt x="504" y="144"/>
                  </a:cubicBezTo>
                  <a:cubicBezTo>
                    <a:pt x="504" y="172"/>
                    <a:pt x="504" y="172"/>
                    <a:pt x="504" y="172"/>
                  </a:cubicBezTo>
                  <a:cubicBezTo>
                    <a:pt x="476" y="172"/>
                    <a:pt x="476" y="172"/>
                    <a:pt x="476" y="172"/>
                  </a:cubicBezTo>
                  <a:moveTo>
                    <a:pt x="528" y="172"/>
                  </a:moveTo>
                  <a:cubicBezTo>
                    <a:pt x="528" y="144"/>
                    <a:pt x="528" y="144"/>
                    <a:pt x="528" y="144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6" y="172"/>
                    <a:pt x="556" y="172"/>
                    <a:pt x="556" y="172"/>
                  </a:cubicBezTo>
                  <a:cubicBezTo>
                    <a:pt x="528" y="172"/>
                    <a:pt x="528" y="172"/>
                    <a:pt x="528" y="172"/>
                  </a:cubicBezTo>
                  <a:moveTo>
                    <a:pt x="576" y="172"/>
                  </a:moveTo>
                  <a:cubicBezTo>
                    <a:pt x="576" y="144"/>
                    <a:pt x="576" y="144"/>
                    <a:pt x="576" y="144"/>
                  </a:cubicBezTo>
                  <a:cubicBezTo>
                    <a:pt x="604" y="144"/>
                    <a:pt x="604" y="144"/>
                    <a:pt x="604" y="144"/>
                  </a:cubicBezTo>
                  <a:cubicBezTo>
                    <a:pt x="604" y="172"/>
                    <a:pt x="604" y="172"/>
                    <a:pt x="604" y="172"/>
                  </a:cubicBezTo>
                  <a:cubicBezTo>
                    <a:pt x="576" y="172"/>
                    <a:pt x="576" y="172"/>
                    <a:pt x="576" y="172"/>
                  </a:cubicBezTo>
                  <a:moveTo>
                    <a:pt x="628" y="172"/>
                  </a:moveTo>
                  <a:cubicBezTo>
                    <a:pt x="628" y="144"/>
                    <a:pt x="628" y="144"/>
                    <a:pt x="628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72"/>
                    <a:pt x="656" y="172"/>
                    <a:pt x="656" y="172"/>
                  </a:cubicBezTo>
                  <a:cubicBezTo>
                    <a:pt x="628" y="172"/>
                    <a:pt x="628" y="172"/>
                    <a:pt x="628" y="172"/>
                  </a:cubicBezTo>
                  <a:moveTo>
                    <a:pt x="680" y="172"/>
                  </a:moveTo>
                  <a:cubicBezTo>
                    <a:pt x="680" y="144"/>
                    <a:pt x="680" y="144"/>
                    <a:pt x="680" y="144"/>
                  </a:cubicBezTo>
                  <a:cubicBezTo>
                    <a:pt x="708" y="144"/>
                    <a:pt x="708" y="144"/>
                    <a:pt x="708" y="144"/>
                  </a:cubicBezTo>
                  <a:cubicBezTo>
                    <a:pt x="708" y="172"/>
                    <a:pt x="708" y="172"/>
                    <a:pt x="708" y="172"/>
                  </a:cubicBezTo>
                  <a:cubicBezTo>
                    <a:pt x="680" y="172"/>
                    <a:pt x="680" y="172"/>
                    <a:pt x="680" y="172"/>
                  </a:cubicBezTo>
                  <a:moveTo>
                    <a:pt x="732" y="172"/>
                  </a:moveTo>
                  <a:cubicBezTo>
                    <a:pt x="732" y="144"/>
                    <a:pt x="732" y="144"/>
                    <a:pt x="732" y="144"/>
                  </a:cubicBezTo>
                  <a:cubicBezTo>
                    <a:pt x="760" y="144"/>
                    <a:pt x="760" y="144"/>
                    <a:pt x="760" y="144"/>
                  </a:cubicBezTo>
                  <a:cubicBezTo>
                    <a:pt x="760" y="172"/>
                    <a:pt x="760" y="172"/>
                    <a:pt x="760" y="172"/>
                  </a:cubicBezTo>
                  <a:cubicBezTo>
                    <a:pt x="732" y="172"/>
                    <a:pt x="732" y="172"/>
                    <a:pt x="732" y="172"/>
                  </a:cubicBezTo>
                  <a:moveTo>
                    <a:pt x="784" y="172"/>
                  </a:moveTo>
                  <a:cubicBezTo>
                    <a:pt x="784" y="144"/>
                    <a:pt x="784" y="144"/>
                    <a:pt x="784" y="144"/>
                  </a:cubicBezTo>
                  <a:cubicBezTo>
                    <a:pt x="812" y="144"/>
                    <a:pt x="812" y="144"/>
                    <a:pt x="812" y="144"/>
                  </a:cubicBezTo>
                  <a:cubicBezTo>
                    <a:pt x="812" y="172"/>
                    <a:pt x="812" y="172"/>
                    <a:pt x="812" y="172"/>
                  </a:cubicBezTo>
                  <a:cubicBezTo>
                    <a:pt x="784" y="172"/>
                    <a:pt x="784" y="172"/>
                    <a:pt x="784" y="172"/>
                  </a:cubicBezTo>
                  <a:moveTo>
                    <a:pt x="832" y="172"/>
                  </a:moveTo>
                  <a:cubicBezTo>
                    <a:pt x="832" y="144"/>
                    <a:pt x="832" y="144"/>
                    <a:pt x="832" y="144"/>
                  </a:cubicBezTo>
                  <a:cubicBezTo>
                    <a:pt x="860" y="144"/>
                    <a:pt x="860" y="144"/>
                    <a:pt x="860" y="144"/>
                  </a:cubicBezTo>
                  <a:cubicBezTo>
                    <a:pt x="860" y="172"/>
                    <a:pt x="860" y="172"/>
                    <a:pt x="860" y="172"/>
                  </a:cubicBezTo>
                  <a:cubicBezTo>
                    <a:pt x="832" y="172"/>
                    <a:pt x="832" y="172"/>
                    <a:pt x="832" y="172"/>
                  </a:cubicBezTo>
                  <a:moveTo>
                    <a:pt x="884" y="172"/>
                  </a:moveTo>
                  <a:cubicBezTo>
                    <a:pt x="884" y="144"/>
                    <a:pt x="884" y="144"/>
                    <a:pt x="884" y="144"/>
                  </a:cubicBezTo>
                  <a:cubicBezTo>
                    <a:pt x="912" y="144"/>
                    <a:pt x="912" y="144"/>
                    <a:pt x="912" y="144"/>
                  </a:cubicBezTo>
                  <a:cubicBezTo>
                    <a:pt x="912" y="172"/>
                    <a:pt x="912" y="172"/>
                    <a:pt x="912" y="172"/>
                  </a:cubicBezTo>
                  <a:cubicBezTo>
                    <a:pt x="884" y="172"/>
                    <a:pt x="884" y="172"/>
                    <a:pt x="884" y="172"/>
                  </a:cubicBezTo>
                  <a:moveTo>
                    <a:pt x="936" y="172"/>
                  </a:moveTo>
                  <a:cubicBezTo>
                    <a:pt x="936" y="144"/>
                    <a:pt x="936" y="144"/>
                    <a:pt x="936" y="144"/>
                  </a:cubicBezTo>
                  <a:cubicBezTo>
                    <a:pt x="964" y="144"/>
                    <a:pt x="964" y="144"/>
                    <a:pt x="964" y="144"/>
                  </a:cubicBezTo>
                  <a:cubicBezTo>
                    <a:pt x="964" y="172"/>
                    <a:pt x="964" y="172"/>
                    <a:pt x="964" y="172"/>
                  </a:cubicBezTo>
                  <a:cubicBezTo>
                    <a:pt x="936" y="172"/>
                    <a:pt x="936" y="172"/>
                    <a:pt x="936" y="172"/>
                  </a:cubicBezTo>
                  <a:moveTo>
                    <a:pt x="988" y="172"/>
                  </a:moveTo>
                  <a:cubicBezTo>
                    <a:pt x="988" y="144"/>
                    <a:pt x="988" y="144"/>
                    <a:pt x="988" y="144"/>
                  </a:cubicBezTo>
                  <a:cubicBezTo>
                    <a:pt x="1016" y="144"/>
                    <a:pt x="1016" y="144"/>
                    <a:pt x="1016" y="144"/>
                  </a:cubicBezTo>
                  <a:cubicBezTo>
                    <a:pt x="1016" y="172"/>
                    <a:pt x="1016" y="172"/>
                    <a:pt x="1016" y="172"/>
                  </a:cubicBezTo>
                  <a:cubicBezTo>
                    <a:pt x="988" y="172"/>
                    <a:pt x="988" y="172"/>
                    <a:pt x="988" y="172"/>
                  </a:cubicBezTo>
                  <a:moveTo>
                    <a:pt x="1036" y="172"/>
                  </a:moveTo>
                  <a:cubicBezTo>
                    <a:pt x="1036" y="144"/>
                    <a:pt x="1036" y="144"/>
                    <a:pt x="1036" y="144"/>
                  </a:cubicBezTo>
                  <a:cubicBezTo>
                    <a:pt x="1064" y="144"/>
                    <a:pt x="1064" y="144"/>
                    <a:pt x="1064" y="144"/>
                  </a:cubicBezTo>
                  <a:cubicBezTo>
                    <a:pt x="1064" y="172"/>
                    <a:pt x="1064" y="172"/>
                    <a:pt x="1064" y="172"/>
                  </a:cubicBezTo>
                  <a:cubicBezTo>
                    <a:pt x="1036" y="172"/>
                    <a:pt x="1036" y="172"/>
                    <a:pt x="1036" y="172"/>
                  </a:cubicBezTo>
                  <a:moveTo>
                    <a:pt x="1088" y="172"/>
                  </a:moveTo>
                  <a:cubicBezTo>
                    <a:pt x="1088" y="144"/>
                    <a:pt x="1088" y="144"/>
                    <a:pt x="1088" y="144"/>
                  </a:cubicBezTo>
                  <a:cubicBezTo>
                    <a:pt x="1116" y="144"/>
                    <a:pt x="1116" y="144"/>
                    <a:pt x="1116" y="144"/>
                  </a:cubicBezTo>
                  <a:cubicBezTo>
                    <a:pt x="1116" y="172"/>
                    <a:pt x="1116" y="172"/>
                    <a:pt x="1116" y="172"/>
                  </a:cubicBezTo>
                  <a:cubicBezTo>
                    <a:pt x="1088" y="172"/>
                    <a:pt x="1088" y="172"/>
                    <a:pt x="1088" y="172"/>
                  </a:cubicBezTo>
                  <a:moveTo>
                    <a:pt x="1140" y="172"/>
                  </a:moveTo>
                  <a:cubicBezTo>
                    <a:pt x="1140" y="144"/>
                    <a:pt x="1140" y="144"/>
                    <a:pt x="1140" y="144"/>
                  </a:cubicBezTo>
                  <a:cubicBezTo>
                    <a:pt x="1168" y="144"/>
                    <a:pt x="1168" y="144"/>
                    <a:pt x="1168" y="144"/>
                  </a:cubicBezTo>
                  <a:cubicBezTo>
                    <a:pt x="1168" y="172"/>
                    <a:pt x="1168" y="172"/>
                    <a:pt x="1168" y="172"/>
                  </a:cubicBezTo>
                  <a:cubicBezTo>
                    <a:pt x="1140" y="172"/>
                    <a:pt x="1140" y="172"/>
                    <a:pt x="1140" y="172"/>
                  </a:cubicBezTo>
                  <a:moveTo>
                    <a:pt x="1192" y="172"/>
                  </a:moveTo>
                  <a:cubicBezTo>
                    <a:pt x="1192" y="144"/>
                    <a:pt x="1192" y="144"/>
                    <a:pt x="1192" y="144"/>
                  </a:cubicBezTo>
                  <a:cubicBezTo>
                    <a:pt x="1220" y="144"/>
                    <a:pt x="1220" y="144"/>
                    <a:pt x="1220" y="144"/>
                  </a:cubicBezTo>
                  <a:cubicBezTo>
                    <a:pt x="1220" y="172"/>
                    <a:pt x="1220" y="172"/>
                    <a:pt x="1220" y="172"/>
                  </a:cubicBezTo>
                  <a:cubicBezTo>
                    <a:pt x="1192" y="172"/>
                    <a:pt x="1192" y="172"/>
                    <a:pt x="1192" y="172"/>
                  </a:cubicBezTo>
                  <a:moveTo>
                    <a:pt x="1240" y="172"/>
                  </a:moveTo>
                  <a:cubicBezTo>
                    <a:pt x="1240" y="144"/>
                    <a:pt x="1240" y="144"/>
                    <a:pt x="1240" y="144"/>
                  </a:cubicBezTo>
                  <a:cubicBezTo>
                    <a:pt x="1268" y="144"/>
                    <a:pt x="1268" y="144"/>
                    <a:pt x="1268" y="144"/>
                  </a:cubicBezTo>
                  <a:cubicBezTo>
                    <a:pt x="1268" y="172"/>
                    <a:pt x="1268" y="172"/>
                    <a:pt x="1268" y="172"/>
                  </a:cubicBezTo>
                  <a:cubicBezTo>
                    <a:pt x="1240" y="172"/>
                    <a:pt x="1240" y="172"/>
                    <a:pt x="1240" y="172"/>
                  </a:cubicBezTo>
                  <a:moveTo>
                    <a:pt x="1292" y="172"/>
                  </a:moveTo>
                  <a:cubicBezTo>
                    <a:pt x="1292" y="144"/>
                    <a:pt x="1292" y="144"/>
                    <a:pt x="1292" y="144"/>
                  </a:cubicBezTo>
                  <a:cubicBezTo>
                    <a:pt x="1320" y="144"/>
                    <a:pt x="1320" y="144"/>
                    <a:pt x="1320" y="144"/>
                  </a:cubicBezTo>
                  <a:cubicBezTo>
                    <a:pt x="1320" y="172"/>
                    <a:pt x="1320" y="172"/>
                    <a:pt x="1320" y="172"/>
                  </a:cubicBezTo>
                  <a:cubicBezTo>
                    <a:pt x="1292" y="172"/>
                    <a:pt x="1292" y="172"/>
                    <a:pt x="1292" y="172"/>
                  </a:cubicBezTo>
                  <a:moveTo>
                    <a:pt x="1344" y="172"/>
                  </a:moveTo>
                  <a:cubicBezTo>
                    <a:pt x="1344" y="144"/>
                    <a:pt x="1344" y="144"/>
                    <a:pt x="1344" y="144"/>
                  </a:cubicBezTo>
                  <a:cubicBezTo>
                    <a:pt x="1372" y="144"/>
                    <a:pt x="1372" y="144"/>
                    <a:pt x="1372" y="144"/>
                  </a:cubicBezTo>
                  <a:cubicBezTo>
                    <a:pt x="1372" y="172"/>
                    <a:pt x="1372" y="172"/>
                    <a:pt x="1372" y="172"/>
                  </a:cubicBezTo>
                  <a:cubicBezTo>
                    <a:pt x="1344" y="172"/>
                    <a:pt x="1344" y="172"/>
                    <a:pt x="1344" y="172"/>
                  </a:cubicBezTo>
                  <a:moveTo>
                    <a:pt x="1324" y="0"/>
                  </a:moveTo>
                  <a:cubicBezTo>
                    <a:pt x="1284" y="0"/>
                    <a:pt x="1284" y="0"/>
                    <a:pt x="1284" y="0"/>
                  </a:cubicBezTo>
                  <a:cubicBezTo>
                    <a:pt x="1284" y="92"/>
                    <a:pt x="1284" y="92"/>
                    <a:pt x="1284" y="92"/>
                  </a:cubicBezTo>
                  <a:cubicBezTo>
                    <a:pt x="1284" y="105"/>
                    <a:pt x="1273" y="116"/>
                    <a:pt x="1260" y="116"/>
                  </a:cubicBezTo>
                  <a:cubicBezTo>
                    <a:pt x="1172" y="116"/>
                    <a:pt x="1172" y="116"/>
                    <a:pt x="1172" y="116"/>
                  </a:cubicBezTo>
                  <a:cubicBezTo>
                    <a:pt x="1159" y="116"/>
                    <a:pt x="1148" y="105"/>
                    <a:pt x="1148" y="92"/>
                  </a:cubicBezTo>
                  <a:cubicBezTo>
                    <a:pt x="1148" y="0"/>
                    <a:pt x="1148" y="0"/>
                    <a:pt x="1148" y="0"/>
                  </a:cubicBezTo>
                  <a:cubicBezTo>
                    <a:pt x="1112" y="0"/>
                    <a:pt x="1112" y="0"/>
                    <a:pt x="1112" y="0"/>
                  </a:cubicBezTo>
                  <a:cubicBezTo>
                    <a:pt x="1112" y="92"/>
                    <a:pt x="1112" y="92"/>
                    <a:pt x="1112" y="92"/>
                  </a:cubicBezTo>
                  <a:cubicBezTo>
                    <a:pt x="1112" y="105"/>
                    <a:pt x="1101" y="116"/>
                    <a:pt x="1088" y="116"/>
                  </a:cubicBezTo>
                  <a:cubicBezTo>
                    <a:pt x="1000" y="116"/>
                    <a:pt x="1000" y="116"/>
                    <a:pt x="1000" y="116"/>
                  </a:cubicBezTo>
                  <a:cubicBezTo>
                    <a:pt x="987" y="116"/>
                    <a:pt x="976" y="105"/>
                    <a:pt x="976" y="92"/>
                  </a:cubicBezTo>
                  <a:cubicBezTo>
                    <a:pt x="976" y="0"/>
                    <a:pt x="976" y="0"/>
                    <a:pt x="976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92"/>
                    <a:pt x="936" y="92"/>
                    <a:pt x="936" y="92"/>
                  </a:cubicBezTo>
                  <a:cubicBezTo>
                    <a:pt x="936" y="105"/>
                    <a:pt x="925" y="116"/>
                    <a:pt x="912" y="116"/>
                  </a:cubicBezTo>
                  <a:cubicBezTo>
                    <a:pt x="824" y="116"/>
                    <a:pt x="824" y="116"/>
                    <a:pt x="824" y="116"/>
                  </a:cubicBezTo>
                  <a:cubicBezTo>
                    <a:pt x="811" y="116"/>
                    <a:pt x="800" y="105"/>
                    <a:pt x="800" y="92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92"/>
                    <a:pt x="764" y="92"/>
                    <a:pt x="764" y="92"/>
                  </a:cubicBezTo>
                  <a:cubicBezTo>
                    <a:pt x="764" y="105"/>
                    <a:pt x="753" y="116"/>
                    <a:pt x="740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39" y="116"/>
                    <a:pt x="628" y="105"/>
                    <a:pt x="628" y="92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92"/>
                    <a:pt x="588" y="92"/>
                    <a:pt x="588" y="92"/>
                  </a:cubicBezTo>
                  <a:cubicBezTo>
                    <a:pt x="588" y="105"/>
                    <a:pt x="577" y="116"/>
                    <a:pt x="564" y="116"/>
                  </a:cubicBezTo>
                  <a:cubicBezTo>
                    <a:pt x="476" y="116"/>
                    <a:pt x="476" y="116"/>
                    <a:pt x="476" y="116"/>
                  </a:cubicBezTo>
                  <a:cubicBezTo>
                    <a:pt x="463" y="116"/>
                    <a:pt x="452" y="105"/>
                    <a:pt x="452" y="92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6" y="105"/>
                    <a:pt x="405" y="116"/>
                    <a:pt x="392" y="116"/>
                  </a:cubicBezTo>
                  <a:cubicBezTo>
                    <a:pt x="304" y="116"/>
                    <a:pt x="304" y="116"/>
                    <a:pt x="304" y="116"/>
                  </a:cubicBezTo>
                  <a:cubicBezTo>
                    <a:pt x="291" y="116"/>
                    <a:pt x="280" y="105"/>
                    <a:pt x="280" y="92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92"/>
                    <a:pt x="240" y="92"/>
                    <a:pt x="240" y="92"/>
                  </a:cubicBezTo>
                  <a:cubicBezTo>
                    <a:pt x="240" y="105"/>
                    <a:pt x="229" y="116"/>
                    <a:pt x="216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15" y="116"/>
                    <a:pt x="104" y="105"/>
                    <a:pt x="104" y="9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05"/>
                    <a:pt x="57" y="116"/>
                    <a:pt x="44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392" y="188"/>
                    <a:pt x="1392" y="188"/>
                    <a:pt x="1392" y="188"/>
                  </a:cubicBezTo>
                  <a:cubicBezTo>
                    <a:pt x="1392" y="116"/>
                    <a:pt x="1392" y="116"/>
                    <a:pt x="1392" y="116"/>
                  </a:cubicBezTo>
                  <a:cubicBezTo>
                    <a:pt x="1348" y="116"/>
                    <a:pt x="1348" y="116"/>
                    <a:pt x="1348" y="116"/>
                  </a:cubicBezTo>
                  <a:cubicBezTo>
                    <a:pt x="1335" y="116"/>
                    <a:pt x="1324" y="105"/>
                    <a:pt x="1324" y="92"/>
                  </a:cubicBezTo>
                  <a:cubicBezTo>
                    <a:pt x="1324" y="0"/>
                    <a:pt x="1324" y="0"/>
                    <a:pt x="1324" y="0"/>
                  </a:cubicBezTo>
                </a:path>
              </a:pathLst>
            </a:custGeom>
            <a:solidFill>
              <a:srgbClr val="282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79" name="Rectangle 354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0" name="Rectangle 355"/>
            <p:cNvSpPr>
              <a:spLocks noChangeArrowheads="1"/>
            </p:cNvSpPr>
            <p:nvPr/>
          </p:nvSpPr>
          <p:spPr bwMode="auto">
            <a:xfrm>
              <a:off x="86616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1" name="Rectangle 356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2" name="Rectangle 357"/>
            <p:cNvSpPr>
              <a:spLocks noChangeArrowheads="1"/>
            </p:cNvSpPr>
            <p:nvPr/>
          </p:nvSpPr>
          <p:spPr bwMode="auto">
            <a:xfrm>
              <a:off x="102759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3" name="Rectangle 358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4" name="Rectangle 359"/>
            <p:cNvSpPr>
              <a:spLocks noChangeArrowheads="1"/>
            </p:cNvSpPr>
            <p:nvPr/>
          </p:nvSpPr>
          <p:spPr bwMode="auto">
            <a:xfrm>
              <a:off x="118901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5" name="Rectangle 360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6" name="Rectangle 361"/>
            <p:cNvSpPr>
              <a:spLocks noChangeArrowheads="1"/>
            </p:cNvSpPr>
            <p:nvPr/>
          </p:nvSpPr>
          <p:spPr bwMode="auto">
            <a:xfrm>
              <a:off x="1337311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7" name="Rectangle 362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8" name="Rectangle 363"/>
            <p:cNvSpPr>
              <a:spLocks noChangeArrowheads="1"/>
            </p:cNvSpPr>
            <p:nvPr/>
          </p:nvSpPr>
          <p:spPr bwMode="auto">
            <a:xfrm>
              <a:off x="149873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89" name="Rectangle 364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0" name="Rectangle 365"/>
            <p:cNvSpPr>
              <a:spLocks noChangeArrowheads="1"/>
            </p:cNvSpPr>
            <p:nvPr/>
          </p:nvSpPr>
          <p:spPr bwMode="auto">
            <a:xfrm>
              <a:off x="1660156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1" name="Rectangle 366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2" name="Rectangle 367"/>
            <p:cNvSpPr>
              <a:spLocks noChangeArrowheads="1"/>
            </p:cNvSpPr>
            <p:nvPr/>
          </p:nvSpPr>
          <p:spPr bwMode="auto">
            <a:xfrm>
              <a:off x="182157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3" name="Rectangle 368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4" name="Rectangle 369"/>
            <p:cNvSpPr>
              <a:spLocks noChangeArrowheads="1"/>
            </p:cNvSpPr>
            <p:nvPr/>
          </p:nvSpPr>
          <p:spPr bwMode="auto">
            <a:xfrm>
              <a:off x="1969877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5" name="Rectangle 370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6" name="Rectangle 371"/>
            <p:cNvSpPr>
              <a:spLocks noChangeArrowheads="1"/>
            </p:cNvSpPr>
            <p:nvPr/>
          </p:nvSpPr>
          <p:spPr bwMode="auto">
            <a:xfrm>
              <a:off x="21312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7" name="Rectangle 372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8" name="Rectangle 373"/>
            <p:cNvSpPr>
              <a:spLocks noChangeArrowheads="1"/>
            </p:cNvSpPr>
            <p:nvPr/>
          </p:nvSpPr>
          <p:spPr bwMode="auto">
            <a:xfrm>
              <a:off x="2292722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399" name="Rectangle 374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0" name="Rectangle 375"/>
            <p:cNvSpPr>
              <a:spLocks noChangeArrowheads="1"/>
            </p:cNvSpPr>
            <p:nvPr/>
          </p:nvSpPr>
          <p:spPr bwMode="auto">
            <a:xfrm>
              <a:off x="2454144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1" name="Rectangle 376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2" name="Rectangle 377"/>
            <p:cNvSpPr>
              <a:spLocks noChangeArrowheads="1"/>
            </p:cNvSpPr>
            <p:nvPr/>
          </p:nvSpPr>
          <p:spPr bwMode="auto">
            <a:xfrm>
              <a:off x="260375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3" name="Rectangle 378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4" name="Rectangle 379"/>
            <p:cNvSpPr>
              <a:spLocks noChangeArrowheads="1"/>
            </p:cNvSpPr>
            <p:nvPr/>
          </p:nvSpPr>
          <p:spPr bwMode="auto">
            <a:xfrm>
              <a:off x="276517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5" name="Rectangle 380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6" name="Rectangle 381"/>
            <p:cNvSpPr>
              <a:spLocks noChangeArrowheads="1"/>
            </p:cNvSpPr>
            <p:nvPr/>
          </p:nvSpPr>
          <p:spPr bwMode="auto">
            <a:xfrm>
              <a:off x="292659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7" name="Rectangle 382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8" name="Rectangle 383"/>
            <p:cNvSpPr>
              <a:spLocks noChangeArrowheads="1"/>
            </p:cNvSpPr>
            <p:nvPr/>
          </p:nvSpPr>
          <p:spPr bwMode="auto">
            <a:xfrm>
              <a:off x="3086709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09" name="Rectangle 384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0" name="Rectangle 385"/>
            <p:cNvSpPr>
              <a:spLocks noChangeArrowheads="1"/>
            </p:cNvSpPr>
            <p:nvPr/>
          </p:nvSpPr>
          <p:spPr bwMode="auto">
            <a:xfrm>
              <a:off x="3248132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1" name="Rectangle 386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2" name="Rectangle 387"/>
            <p:cNvSpPr>
              <a:spLocks noChangeArrowheads="1"/>
            </p:cNvSpPr>
            <p:nvPr/>
          </p:nvSpPr>
          <p:spPr bwMode="auto">
            <a:xfrm>
              <a:off x="339774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3" name="Rectangle 388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4" name="Rectangle 389"/>
            <p:cNvSpPr>
              <a:spLocks noChangeArrowheads="1"/>
            </p:cNvSpPr>
            <p:nvPr/>
          </p:nvSpPr>
          <p:spPr bwMode="auto">
            <a:xfrm>
              <a:off x="355916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5" name="Rectangle 390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6" name="Rectangle 391"/>
            <p:cNvSpPr>
              <a:spLocks noChangeArrowheads="1"/>
            </p:cNvSpPr>
            <p:nvPr/>
          </p:nvSpPr>
          <p:spPr bwMode="auto">
            <a:xfrm>
              <a:off x="3720587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7" name="Rectangle 392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8" name="Rectangle 393"/>
            <p:cNvSpPr>
              <a:spLocks noChangeArrowheads="1"/>
            </p:cNvSpPr>
            <p:nvPr/>
          </p:nvSpPr>
          <p:spPr bwMode="auto">
            <a:xfrm>
              <a:off x="3882009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19" name="Rectangle 394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0" name="Rectangle 395"/>
            <p:cNvSpPr>
              <a:spLocks noChangeArrowheads="1"/>
            </p:cNvSpPr>
            <p:nvPr/>
          </p:nvSpPr>
          <p:spPr bwMode="auto">
            <a:xfrm>
              <a:off x="403030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1" name="Rectangle 396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2" name="Rectangle 397"/>
            <p:cNvSpPr>
              <a:spLocks noChangeArrowheads="1"/>
            </p:cNvSpPr>
            <p:nvPr/>
          </p:nvSpPr>
          <p:spPr bwMode="auto">
            <a:xfrm>
              <a:off x="4191730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3" name="Rectangle 398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4" name="Rectangle 399"/>
            <p:cNvSpPr>
              <a:spLocks noChangeArrowheads="1"/>
            </p:cNvSpPr>
            <p:nvPr/>
          </p:nvSpPr>
          <p:spPr bwMode="auto">
            <a:xfrm>
              <a:off x="4353153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5" name="Rectangle 400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6" name="Rectangle 401"/>
            <p:cNvSpPr>
              <a:spLocks noChangeArrowheads="1"/>
            </p:cNvSpPr>
            <p:nvPr/>
          </p:nvSpPr>
          <p:spPr bwMode="auto">
            <a:xfrm>
              <a:off x="4514575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7" name="Rectangle 402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8" name="Rectangle 403"/>
            <p:cNvSpPr>
              <a:spLocks noChangeArrowheads="1"/>
            </p:cNvSpPr>
            <p:nvPr/>
          </p:nvSpPr>
          <p:spPr bwMode="auto">
            <a:xfrm>
              <a:off x="4662873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29" name="Rectangle 404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0" name="Rectangle 405"/>
            <p:cNvSpPr>
              <a:spLocks noChangeArrowheads="1"/>
            </p:cNvSpPr>
            <p:nvPr/>
          </p:nvSpPr>
          <p:spPr bwMode="auto">
            <a:xfrm>
              <a:off x="4824296" y="3190388"/>
              <a:ext cx="87929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1" name="Rectangle 407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2" name="Rectangle 408"/>
            <p:cNvSpPr>
              <a:spLocks noChangeArrowheads="1"/>
            </p:cNvSpPr>
            <p:nvPr/>
          </p:nvSpPr>
          <p:spPr bwMode="auto">
            <a:xfrm>
              <a:off x="4985718" y="3190388"/>
              <a:ext cx="86617" cy="86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3" name="Freeform 409"/>
            <p:cNvSpPr>
              <a:spLocks noChangeArrowheads="1"/>
            </p:cNvSpPr>
            <p:nvPr/>
          </p:nvSpPr>
          <p:spPr bwMode="auto">
            <a:xfrm>
              <a:off x="816298" y="2742867"/>
              <a:ext cx="211293" cy="360904"/>
            </a:xfrm>
            <a:custGeom>
              <a:avLst/>
              <a:gdLst>
                <a:gd name="T0" fmla="*/ 68 w 68"/>
                <a:gd name="T1" fmla="*/ 0 h 116"/>
                <a:gd name="T2" fmla="*/ 0 w 68"/>
                <a:gd name="T3" fmla="*/ 0 h 116"/>
                <a:gd name="T4" fmla="*/ 0 w 68"/>
                <a:gd name="T5" fmla="*/ 116 h 116"/>
                <a:gd name="T6" fmla="*/ 44 w 68"/>
                <a:gd name="T7" fmla="*/ 116 h 116"/>
                <a:gd name="T8" fmla="*/ 68 w 68"/>
                <a:gd name="T9" fmla="*/ 92 h 116"/>
                <a:gd name="T10" fmla="*/ 68 w 68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116"/>
                <a:gd name="T20" fmla="*/ 68 w 6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116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57" y="116"/>
                    <a:pt x="68" y="105"/>
                    <a:pt x="68" y="92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4" name="Freeform 410"/>
            <p:cNvSpPr>
              <a:spLocks noChangeArrowheads="1"/>
            </p:cNvSpPr>
            <p:nvPr/>
          </p:nvSpPr>
          <p:spPr bwMode="auto">
            <a:xfrm>
              <a:off x="1139143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5" name="Freeform 411"/>
            <p:cNvSpPr>
              <a:spLocks noChangeArrowheads="1"/>
            </p:cNvSpPr>
            <p:nvPr/>
          </p:nvSpPr>
          <p:spPr bwMode="auto">
            <a:xfrm>
              <a:off x="1685092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6" name="Freeform 412"/>
            <p:cNvSpPr>
              <a:spLocks noChangeArrowheads="1"/>
            </p:cNvSpPr>
            <p:nvPr/>
          </p:nvSpPr>
          <p:spPr bwMode="auto">
            <a:xfrm>
              <a:off x="2217916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7" name="Freeform 413"/>
            <p:cNvSpPr>
              <a:spLocks noChangeArrowheads="1"/>
            </p:cNvSpPr>
            <p:nvPr/>
          </p:nvSpPr>
          <p:spPr bwMode="auto">
            <a:xfrm>
              <a:off x="2765177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8" name="Freeform 414"/>
            <p:cNvSpPr>
              <a:spLocks noChangeArrowheads="1"/>
            </p:cNvSpPr>
            <p:nvPr/>
          </p:nvSpPr>
          <p:spPr bwMode="auto">
            <a:xfrm>
              <a:off x="3298002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39" name="Freeform 415"/>
            <p:cNvSpPr>
              <a:spLocks noChangeArrowheads="1"/>
            </p:cNvSpPr>
            <p:nvPr/>
          </p:nvSpPr>
          <p:spPr bwMode="auto">
            <a:xfrm>
              <a:off x="3843951" y="2742867"/>
              <a:ext cx="422585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0" name="Freeform 416"/>
            <p:cNvSpPr>
              <a:spLocks noChangeArrowheads="1"/>
            </p:cNvSpPr>
            <p:nvPr/>
          </p:nvSpPr>
          <p:spPr bwMode="auto">
            <a:xfrm>
              <a:off x="4378088" y="2742867"/>
              <a:ext cx="421273" cy="360904"/>
            </a:xfrm>
            <a:custGeom>
              <a:avLst/>
              <a:gdLst>
                <a:gd name="T0" fmla="*/ 136 w 136"/>
                <a:gd name="T1" fmla="*/ 0 h 116"/>
                <a:gd name="T2" fmla="*/ 0 w 136"/>
                <a:gd name="T3" fmla="*/ 0 h 116"/>
                <a:gd name="T4" fmla="*/ 0 w 136"/>
                <a:gd name="T5" fmla="*/ 92 h 116"/>
                <a:gd name="T6" fmla="*/ 24 w 136"/>
                <a:gd name="T7" fmla="*/ 116 h 116"/>
                <a:gd name="T8" fmla="*/ 112 w 136"/>
                <a:gd name="T9" fmla="*/ 116 h 116"/>
                <a:gd name="T10" fmla="*/ 136 w 136"/>
                <a:gd name="T11" fmla="*/ 92 h 116"/>
                <a:gd name="T12" fmla="*/ 136 w 136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6"/>
                <a:gd name="T22" fmla="*/ 0 h 116"/>
                <a:gd name="T23" fmla="*/ 136 w 136"/>
                <a:gd name="T24" fmla="*/ 116 h 1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6" h="116">
                  <a:moveTo>
                    <a:pt x="1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25" y="116"/>
                    <a:pt x="136" y="105"/>
                    <a:pt x="136" y="92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1" name="Freeform 417"/>
            <p:cNvSpPr>
              <a:spLocks noChangeArrowheads="1"/>
            </p:cNvSpPr>
            <p:nvPr/>
          </p:nvSpPr>
          <p:spPr bwMode="auto">
            <a:xfrm>
              <a:off x="4924037" y="2742867"/>
              <a:ext cx="211293" cy="360904"/>
            </a:xfrm>
            <a:custGeom>
              <a:avLst/>
              <a:gdLst>
                <a:gd name="T0" fmla="*/ 68 w 68"/>
                <a:gd name="T1" fmla="*/ 0 h 116"/>
                <a:gd name="T2" fmla="*/ 0 w 68"/>
                <a:gd name="T3" fmla="*/ 0 h 116"/>
                <a:gd name="T4" fmla="*/ 0 w 68"/>
                <a:gd name="T5" fmla="*/ 92 h 116"/>
                <a:gd name="T6" fmla="*/ 24 w 68"/>
                <a:gd name="T7" fmla="*/ 116 h 116"/>
                <a:gd name="T8" fmla="*/ 68 w 68"/>
                <a:gd name="T9" fmla="*/ 116 h 116"/>
                <a:gd name="T10" fmla="*/ 68 w 68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"/>
                <a:gd name="T19" fmla="*/ 0 h 116"/>
                <a:gd name="T20" fmla="*/ 68 w 6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" h="116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5"/>
                    <a:pt x="11" y="116"/>
                    <a:pt x="24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3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3442" name="组合 423"/>
          <p:cNvGrpSpPr>
            <a:grpSpLocks/>
          </p:cNvGrpSpPr>
          <p:nvPr/>
        </p:nvGrpSpPr>
        <p:grpSpPr bwMode="auto">
          <a:xfrm flipH="1">
            <a:off x="10621634" y="-56923"/>
            <a:ext cx="2340566" cy="7378308"/>
            <a:chOff x="0" y="0"/>
            <a:chExt cx="3236320" cy="10202415"/>
          </a:xfrm>
        </p:grpSpPr>
        <p:sp>
          <p:nvSpPr>
            <p:cNvPr id="3443" name="Freeform 39"/>
            <p:cNvSpPr>
              <a:spLocks noChangeArrowheads="1"/>
            </p:cNvSpPr>
            <p:nvPr/>
          </p:nvSpPr>
          <p:spPr bwMode="auto">
            <a:xfrm>
              <a:off x="145674" y="80055"/>
              <a:ext cx="3090646" cy="10009496"/>
            </a:xfrm>
            <a:custGeom>
              <a:avLst/>
              <a:gdLst>
                <a:gd name="T0" fmla="*/ 996 w 996"/>
                <a:gd name="T1" fmla="*/ 0 h 3226"/>
                <a:gd name="T2" fmla="*/ 242 w 996"/>
                <a:gd name="T3" fmla="*/ 1755 h 3226"/>
                <a:gd name="T4" fmla="*/ 242 w 996"/>
                <a:gd name="T5" fmla="*/ 1830 h 3226"/>
                <a:gd name="T6" fmla="*/ 679 w 996"/>
                <a:gd name="T7" fmla="*/ 3226 h 3226"/>
                <a:gd name="T8" fmla="*/ 0 w 996"/>
                <a:gd name="T9" fmla="*/ 3226 h 3226"/>
                <a:gd name="T10" fmla="*/ 0 w 996"/>
                <a:gd name="T11" fmla="*/ 0 h 3226"/>
                <a:gd name="T12" fmla="*/ 996 w 996"/>
                <a:gd name="T13" fmla="*/ 0 h 3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6"/>
                <a:gd name="T22" fmla="*/ 0 h 3226"/>
                <a:gd name="T23" fmla="*/ 996 w 996"/>
                <a:gd name="T24" fmla="*/ 3226 h 3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6" h="3226">
                  <a:moveTo>
                    <a:pt x="996" y="0"/>
                  </a:moveTo>
                  <a:cubicBezTo>
                    <a:pt x="996" y="1230"/>
                    <a:pt x="242" y="1755"/>
                    <a:pt x="242" y="1755"/>
                  </a:cubicBezTo>
                  <a:cubicBezTo>
                    <a:pt x="242" y="1830"/>
                    <a:pt x="242" y="1830"/>
                    <a:pt x="242" y="1830"/>
                  </a:cubicBezTo>
                  <a:cubicBezTo>
                    <a:pt x="242" y="1830"/>
                    <a:pt x="679" y="2372"/>
                    <a:pt x="679" y="3226"/>
                  </a:cubicBezTo>
                  <a:cubicBezTo>
                    <a:pt x="471" y="3226"/>
                    <a:pt x="0" y="3226"/>
                    <a:pt x="0" y="32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33" y="0"/>
                    <a:pt x="996" y="0"/>
                  </a:cubicBezTo>
                  <a:close/>
                </a:path>
              </a:pathLst>
            </a:custGeom>
            <a:solidFill>
              <a:srgbClr val="A7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4" name="Rectangle 40"/>
            <p:cNvSpPr>
              <a:spLocks noChangeArrowheads="1"/>
            </p:cNvSpPr>
            <p:nvPr/>
          </p:nvSpPr>
          <p:spPr bwMode="auto">
            <a:xfrm>
              <a:off x="0" y="5525105"/>
              <a:ext cx="923913" cy="254601"/>
            </a:xfrm>
            <a:prstGeom prst="rect">
              <a:avLst/>
            </a:pr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5" name="Freeform 41"/>
            <p:cNvSpPr>
              <a:spLocks noChangeArrowheads="1"/>
            </p:cNvSpPr>
            <p:nvPr/>
          </p:nvSpPr>
          <p:spPr bwMode="auto">
            <a:xfrm>
              <a:off x="741493" y="80055"/>
              <a:ext cx="2001374" cy="5078897"/>
            </a:xfrm>
            <a:custGeom>
              <a:avLst/>
              <a:gdLst>
                <a:gd name="T0" fmla="*/ 645 w 645"/>
                <a:gd name="T1" fmla="*/ 0 h 1637"/>
                <a:gd name="T2" fmla="*/ 0 w 645"/>
                <a:gd name="T3" fmla="*/ 1637 h 1637"/>
                <a:gd name="T4" fmla="*/ 414 w 645"/>
                <a:gd name="T5" fmla="*/ 0 h 1637"/>
                <a:gd name="T6" fmla="*/ 645 w 645"/>
                <a:gd name="T7" fmla="*/ 0 h 16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5"/>
                <a:gd name="T13" fmla="*/ 0 h 1637"/>
                <a:gd name="T14" fmla="*/ 645 w 645"/>
                <a:gd name="T15" fmla="*/ 1637 h 16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5" h="1637">
                  <a:moveTo>
                    <a:pt x="645" y="0"/>
                  </a:moveTo>
                  <a:cubicBezTo>
                    <a:pt x="645" y="1068"/>
                    <a:pt x="0" y="1637"/>
                    <a:pt x="0" y="1637"/>
                  </a:cubicBezTo>
                  <a:cubicBezTo>
                    <a:pt x="0" y="1637"/>
                    <a:pt x="414" y="907"/>
                    <a:pt x="414" y="0"/>
                  </a:cubicBezTo>
                  <a:cubicBezTo>
                    <a:pt x="573" y="0"/>
                    <a:pt x="378" y="0"/>
                    <a:pt x="645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6" name="Freeform 42"/>
            <p:cNvSpPr>
              <a:spLocks noChangeArrowheads="1"/>
            </p:cNvSpPr>
            <p:nvPr/>
          </p:nvSpPr>
          <p:spPr bwMode="auto">
            <a:xfrm>
              <a:off x="632565" y="0"/>
              <a:ext cx="1107646" cy="4141860"/>
            </a:xfrm>
            <a:custGeom>
              <a:avLst/>
              <a:gdLst>
                <a:gd name="T0" fmla="*/ 329 w 357"/>
                <a:gd name="T1" fmla="*/ 0 h 1335"/>
                <a:gd name="T2" fmla="*/ 0 w 357"/>
                <a:gd name="T3" fmla="*/ 1335 h 1335"/>
                <a:gd name="T4" fmla="*/ 140 w 357"/>
                <a:gd name="T5" fmla="*/ 0 h 1335"/>
                <a:gd name="T6" fmla="*/ 329 w 357"/>
                <a:gd name="T7" fmla="*/ 0 h 1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1335"/>
                <a:gd name="T14" fmla="*/ 357 w 357"/>
                <a:gd name="T15" fmla="*/ 1335 h 1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1335">
                  <a:moveTo>
                    <a:pt x="329" y="0"/>
                  </a:moveTo>
                  <a:cubicBezTo>
                    <a:pt x="357" y="910"/>
                    <a:pt x="0" y="1335"/>
                    <a:pt x="0" y="1335"/>
                  </a:cubicBezTo>
                  <a:cubicBezTo>
                    <a:pt x="0" y="1335"/>
                    <a:pt x="165" y="701"/>
                    <a:pt x="140" y="0"/>
                  </a:cubicBezTo>
                  <a:cubicBezTo>
                    <a:pt x="270" y="0"/>
                    <a:pt x="112" y="0"/>
                    <a:pt x="329" y="0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7" name="Freeform 43"/>
            <p:cNvSpPr>
              <a:spLocks noChangeArrowheads="1"/>
            </p:cNvSpPr>
            <p:nvPr/>
          </p:nvSpPr>
          <p:spPr bwMode="auto">
            <a:xfrm>
              <a:off x="741493" y="5959502"/>
              <a:ext cx="1284816" cy="4183856"/>
            </a:xfrm>
            <a:custGeom>
              <a:avLst/>
              <a:gdLst>
                <a:gd name="T0" fmla="*/ 414 w 414"/>
                <a:gd name="T1" fmla="*/ 1348 h 1348"/>
                <a:gd name="T2" fmla="*/ 0 w 414"/>
                <a:gd name="T3" fmla="*/ 0 h 1348"/>
                <a:gd name="T4" fmla="*/ 247 w 414"/>
                <a:gd name="T5" fmla="*/ 1348 h 1348"/>
                <a:gd name="T6" fmla="*/ 414 w 414"/>
                <a:gd name="T7" fmla="*/ 1348 h 1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4"/>
                <a:gd name="T13" fmla="*/ 0 h 1348"/>
                <a:gd name="T14" fmla="*/ 414 w 414"/>
                <a:gd name="T15" fmla="*/ 1348 h 1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4" h="1348">
                  <a:moveTo>
                    <a:pt x="414" y="1348"/>
                  </a:moveTo>
                  <a:cubicBezTo>
                    <a:pt x="414" y="579"/>
                    <a:pt x="0" y="0"/>
                    <a:pt x="0" y="0"/>
                  </a:cubicBezTo>
                  <a:cubicBezTo>
                    <a:pt x="0" y="0"/>
                    <a:pt x="247" y="695"/>
                    <a:pt x="247" y="1348"/>
                  </a:cubicBezTo>
                  <a:cubicBezTo>
                    <a:pt x="362" y="1348"/>
                    <a:pt x="222" y="1348"/>
                    <a:pt x="414" y="1348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448" name="Freeform 44"/>
            <p:cNvSpPr>
              <a:spLocks noChangeArrowheads="1"/>
            </p:cNvSpPr>
            <p:nvPr/>
          </p:nvSpPr>
          <p:spPr bwMode="auto">
            <a:xfrm>
              <a:off x="632565" y="6853230"/>
              <a:ext cx="670624" cy="3349185"/>
            </a:xfrm>
            <a:custGeom>
              <a:avLst/>
              <a:gdLst>
                <a:gd name="T0" fmla="*/ 196 w 216"/>
                <a:gd name="T1" fmla="*/ 1079 h 1079"/>
                <a:gd name="T2" fmla="*/ 0 w 216"/>
                <a:gd name="T3" fmla="*/ 0 h 1079"/>
                <a:gd name="T4" fmla="*/ 60 w 216"/>
                <a:gd name="T5" fmla="*/ 1079 h 1079"/>
                <a:gd name="T6" fmla="*/ 196 w 216"/>
                <a:gd name="T7" fmla="*/ 1079 h 10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"/>
                <a:gd name="T13" fmla="*/ 0 h 1079"/>
                <a:gd name="T14" fmla="*/ 216 w 216"/>
                <a:gd name="T15" fmla="*/ 1079 h 10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" h="1079">
                  <a:moveTo>
                    <a:pt x="196" y="1079"/>
                  </a:moveTo>
                  <a:cubicBezTo>
                    <a:pt x="216" y="424"/>
                    <a:pt x="0" y="0"/>
                    <a:pt x="0" y="0"/>
                  </a:cubicBezTo>
                  <a:cubicBezTo>
                    <a:pt x="0" y="0"/>
                    <a:pt x="77" y="574"/>
                    <a:pt x="60" y="1079"/>
                  </a:cubicBezTo>
                  <a:cubicBezTo>
                    <a:pt x="154" y="1079"/>
                    <a:pt x="39" y="1079"/>
                    <a:pt x="196" y="1079"/>
                  </a:cubicBezTo>
                  <a:close/>
                </a:path>
              </a:pathLst>
            </a:custGeom>
            <a:solidFill>
              <a:srgbClr val="C6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384" name="TextBox 7"/>
          <p:cNvSpPr txBox="1">
            <a:spLocks noChangeArrowheads="1"/>
          </p:cNvSpPr>
          <p:nvPr/>
        </p:nvSpPr>
        <p:spPr bwMode="auto">
          <a:xfrm>
            <a:off x="4833129" y="6471257"/>
            <a:ext cx="2604137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汇报人：杨泽华</a:t>
            </a:r>
          </a:p>
        </p:txBody>
      </p:sp>
      <p:sp>
        <p:nvSpPr>
          <p:cNvPr id="385" name="矩形 384"/>
          <p:cNvSpPr/>
          <p:nvPr/>
        </p:nvSpPr>
        <p:spPr>
          <a:xfrm>
            <a:off x="7392929" y="5364857"/>
            <a:ext cx="2391384" cy="3692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—— </a:t>
            </a:r>
            <a:r>
              <a:rPr lang="zh-CN" altLang="en-US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你的电影助手</a:t>
            </a:r>
          </a:p>
        </p:txBody>
      </p:sp>
      <p:sp>
        <p:nvSpPr>
          <p:cNvPr id="386" name="TextBox 3"/>
          <p:cNvSpPr txBox="1"/>
          <p:nvPr/>
        </p:nvSpPr>
        <p:spPr>
          <a:xfrm>
            <a:off x="2590126" y="4350653"/>
            <a:ext cx="76784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0" dirty="0">
                <a:solidFill>
                  <a:schemeClr val="accent1"/>
                </a:solidFill>
                <a:latin typeface="Vivaldi" panose="03020602050506090804" pitchFamily="66" charset="0"/>
                <a:ea typeface="方正粗谭黑简体" panose="02000000000000000000" pitchFamily="2" charset="-122"/>
              </a:rPr>
              <a:t>Thanks For Listening</a:t>
            </a:r>
            <a:endParaRPr lang="zh-CN" altLang="en-US" sz="6000" dirty="0">
              <a:solidFill>
                <a:schemeClr val="accent1"/>
              </a:solidFill>
              <a:latin typeface="Vivaldi" panose="03020602050506090804" pitchFamily="66" charset="0"/>
              <a:ea typeface="方正粗谭黑简体" panose="02000000000000000000" pitchFamily="2" charset="-122"/>
            </a:endParaRPr>
          </a:p>
        </p:txBody>
      </p:sp>
      <p:sp>
        <p:nvSpPr>
          <p:cNvPr id="387" name="矩形 386"/>
          <p:cNvSpPr/>
          <p:nvPr/>
        </p:nvSpPr>
        <p:spPr>
          <a:xfrm>
            <a:off x="3402668" y="3879027"/>
            <a:ext cx="605341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  <a:ea typeface="华康俪金黑W8(P)" panose="020B0800000000000000" pitchFamily="34" charset="-122"/>
                <a:cs typeface="Arial" panose="020B0604020202020204" pitchFamily="34" charset="0"/>
              </a:rPr>
              <a:t>FilmSpyder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Caslon Pro Bold" panose="0205070206050A020403" pitchFamily="18" charset="0"/>
              <a:ea typeface="华康俪金黑W8(P)" panose="020B08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480"/>
                                </p:stCondLst>
                                <p:childTnLst>
                                  <p:par>
                                    <p:cTn id="31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330"/>
                                </p:stCondLst>
                                <p:childTnLst>
                                  <p:par>
                                    <p:cTn id="36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4" grpId="0"/>
          <p:bldP spid="385" grpId="0"/>
          <p:bldP spid="386" grpId="0"/>
          <p:bldP spid="38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480"/>
                                </p:stCondLst>
                                <p:childTnLst>
                                  <p:par>
                                    <p:cTn id="31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330"/>
                                </p:stCondLst>
                                <p:childTnLst>
                                  <p:par>
                                    <p:cTn id="36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4" grpId="0"/>
          <p:bldP spid="385" grpId="0"/>
          <p:bldP spid="386" grpId="0"/>
          <p:bldP spid="38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05">
            <a:extLst>
              <a:ext uri="{FF2B5EF4-FFF2-40B4-BE49-F238E27FC236}">
                <a16:creationId xmlns:a16="http://schemas.microsoft.com/office/drawing/2014/main" id="{A8C0BADF-A507-453A-8BCC-529DB268F271}"/>
              </a:ext>
            </a:extLst>
          </p:cNvPr>
          <p:cNvSpPr txBox="1"/>
          <p:nvPr/>
        </p:nvSpPr>
        <p:spPr>
          <a:xfrm>
            <a:off x="981197" y="591989"/>
            <a:ext cx="368305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数据库</a:t>
            </a:r>
            <a:r>
              <a:rPr lang="en-US" altLang="zh-CN" dirty="0">
                <a:solidFill>
                  <a:schemeClr val="accent3"/>
                </a:solidFill>
              </a:rPr>
              <a:t>+</a:t>
            </a:r>
            <a:r>
              <a:rPr lang="zh-CN" altLang="en-US" dirty="0">
                <a:solidFill>
                  <a:schemeClr val="accent3"/>
                </a:solidFill>
              </a:rPr>
              <a:t>分析</a:t>
            </a:r>
            <a:r>
              <a:rPr dirty="0">
                <a:solidFill>
                  <a:schemeClr val="accent3"/>
                </a:solidFill>
              </a:rPr>
              <a:t>+</a:t>
            </a:r>
            <a:r>
              <a:rPr lang="zh-CN" altLang="en-US" dirty="0">
                <a:solidFill>
                  <a:schemeClr val="accent3"/>
                </a:solidFill>
              </a:rPr>
              <a:t>观影攻略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Shape 706">
            <a:extLst>
              <a:ext uri="{FF2B5EF4-FFF2-40B4-BE49-F238E27FC236}">
                <a16:creationId xmlns:a16="http://schemas.microsoft.com/office/drawing/2014/main" id="{8ADA777B-2B3A-426E-8FBE-7238A6FCE877}"/>
              </a:ext>
            </a:extLst>
          </p:cNvPr>
          <p:cNvSpPr/>
          <p:nvPr/>
        </p:nvSpPr>
        <p:spPr>
          <a:xfrm>
            <a:off x="1291794" y="1193018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Shape 707">
            <a:extLst>
              <a:ext uri="{FF2B5EF4-FFF2-40B4-BE49-F238E27FC236}">
                <a16:creationId xmlns:a16="http://schemas.microsoft.com/office/drawing/2014/main" id="{73618C5F-2030-49B2-9CCA-E1BCF888F951}"/>
              </a:ext>
            </a:extLst>
          </p:cNvPr>
          <p:cNvSpPr/>
          <p:nvPr/>
        </p:nvSpPr>
        <p:spPr>
          <a:xfrm rot="10800000" flipH="1">
            <a:off x="994501" y="1096244"/>
            <a:ext cx="193551" cy="193551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5" name="Shape 708">
            <a:extLst>
              <a:ext uri="{FF2B5EF4-FFF2-40B4-BE49-F238E27FC236}">
                <a16:creationId xmlns:a16="http://schemas.microsoft.com/office/drawing/2014/main" id="{CF76D364-6377-4E0B-845A-8A396EBBBB7B}"/>
              </a:ext>
            </a:extLst>
          </p:cNvPr>
          <p:cNvSpPr txBox="1"/>
          <p:nvPr/>
        </p:nvSpPr>
        <p:spPr>
          <a:xfrm>
            <a:off x="1172791" y="2311899"/>
            <a:ext cx="6186572" cy="2608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sz="2800" dirty="0"/>
              <a:t>一</a:t>
            </a:r>
            <a:r>
              <a:rPr lang="zh-CN" altLang="en-US" sz="2800" dirty="0"/>
              <a:t>个基于数据</a:t>
            </a:r>
            <a:r>
              <a:rPr sz="2800" dirty="0"/>
              <a:t>的</a:t>
            </a: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accent3"/>
                </a:solidFill>
              </a:rPr>
              <a:t>电影</a:t>
            </a:r>
            <a:r>
              <a:rPr sz="2800" dirty="0" err="1">
                <a:solidFill>
                  <a:schemeClr val="accent3"/>
                </a:solidFill>
              </a:rPr>
              <a:t>攻略</a:t>
            </a:r>
            <a:r>
              <a:rPr lang="en-US" altLang="zh-CN" sz="2800" dirty="0"/>
              <a:t> </a:t>
            </a:r>
            <a:r>
              <a:rPr lang="zh-CN" altLang="en-US" sz="2800" dirty="0"/>
              <a:t>微信小程序</a:t>
            </a:r>
            <a:endParaRPr sz="2800" dirty="0"/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海量数据和</a:t>
            </a:r>
            <a:r>
              <a:rPr lang="zh-CN" altLang="en-US" sz="2800" dirty="0">
                <a:solidFill>
                  <a:schemeClr val="accent3"/>
                </a:solidFill>
              </a:rPr>
              <a:t>数据分析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个性化</a:t>
            </a:r>
            <a:r>
              <a:rPr lang="zh-CN" altLang="en-US" sz="2800" dirty="0">
                <a:solidFill>
                  <a:schemeClr val="accent3"/>
                </a:solidFill>
              </a:rPr>
              <a:t>推荐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个人电影</a:t>
            </a:r>
            <a:r>
              <a:rPr lang="zh-CN" altLang="en-US" sz="2800" dirty="0">
                <a:solidFill>
                  <a:schemeClr val="accent3"/>
                </a:solidFill>
              </a:rPr>
              <a:t>信息管理</a:t>
            </a:r>
            <a:endParaRPr sz="2800" dirty="0">
              <a:solidFill>
                <a:schemeClr val="accent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DB8027-373F-4069-9B95-4DE55D5B0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03" y="591989"/>
            <a:ext cx="4763165" cy="567769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5DF8C9-2A6A-4DE2-AB5F-2E8DC1AEE77D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C1B7E7-6621-4A3D-98FD-A3F0B8B88C2C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3CE015-FCC0-4C71-9941-31805CDB1B53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0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05">
            <a:extLst>
              <a:ext uri="{FF2B5EF4-FFF2-40B4-BE49-F238E27FC236}">
                <a16:creationId xmlns:a16="http://schemas.microsoft.com/office/drawing/2014/main" id="{A8C0BADF-A507-453A-8BCC-529DB268F271}"/>
              </a:ext>
            </a:extLst>
          </p:cNvPr>
          <p:cNvSpPr txBox="1"/>
          <p:nvPr/>
        </p:nvSpPr>
        <p:spPr>
          <a:xfrm>
            <a:off x="981197" y="591989"/>
            <a:ext cx="188769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功能性需求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Shape 706">
            <a:extLst>
              <a:ext uri="{FF2B5EF4-FFF2-40B4-BE49-F238E27FC236}">
                <a16:creationId xmlns:a16="http://schemas.microsoft.com/office/drawing/2014/main" id="{8ADA777B-2B3A-426E-8FBE-7238A6FCE877}"/>
              </a:ext>
            </a:extLst>
          </p:cNvPr>
          <p:cNvSpPr/>
          <p:nvPr/>
        </p:nvSpPr>
        <p:spPr>
          <a:xfrm>
            <a:off x="1291794" y="1193018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Shape 707">
            <a:extLst>
              <a:ext uri="{FF2B5EF4-FFF2-40B4-BE49-F238E27FC236}">
                <a16:creationId xmlns:a16="http://schemas.microsoft.com/office/drawing/2014/main" id="{73618C5F-2030-49B2-9CCA-E1BCF888F951}"/>
              </a:ext>
            </a:extLst>
          </p:cNvPr>
          <p:cNvSpPr/>
          <p:nvPr/>
        </p:nvSpPr>
        <p:spPr>
          <a:xfrm rot="10800000" flipH="1">
            <a:off x="994501" y="1096244"/>
            <a:ext cx="193551" cy="193551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5" name="Shape 708">
            <a:extLst>
              <a:ext uri="{FF2B5EF4-FFF2-40B4-BE49-F238E27FC236}">
                <a16:creationId xmlns:a16="http://schemas.microsoft.com/office/drawing/2014/main" id="{CF76D364-6377-4E0B-845A-8A396EBBBB7B}"/>
              </a:ext>
            </a:extLst>
          </p:cNvPr>
          <p:cNvSpPr txBox="1"/>
          <p:nvPr/>
        </p:nvSpPr>
        <p:spPr>
          <a:xfrm>
            <a:off x="1172791" y="1690319"/>
            <a:ext cx="6552728" cy="390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一键</a:t>
            </a:r>
            <a:r>
              <a:rPr lang="zh-CN" altLang="en-US" sz="2800" dirty="0">
                <a:solidFill>
                  <a:schemeClr val="accent1"/>
                </a:solidFill>
              </a:rPr>
              <a:t>分析数据 </a:t>
            </a:r>
            <a:r>
              <a:rPr lang="en-US" altLang="zh-CN" sz="2800" dirty="0"/>
              <a:t>—— </a:t>
            </a:r>
            <a:r>
              <a:rPr lang="zh-CN" altLang="en-US" sz="2800" dirty="0">
                <a:solidFill>
                  <a:schemeClr val="accent1"/>
                </a:solidFill>
              </a:rPr>
              <a:t>简化</a:t>
            </a:r>
            <a:r>
              <a:rPr lang="zh-CN" altLang="en-US" sz="2800" dirty="0"/>
              <a:t>分析操作</a:t>
            </a:r>
            <a:endParaRPr sz="28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电影搜索 </a:t>
            </a:r>
            <a:r>
              <a:rPr lang="en-US" altLang="zh-CN" sz="2800" dirty="0"/>
              <a:t>—— </a:t>
            </a:r>
            <a:r>
              <a:rPr lang="zh-CN" altLang="en-US" sz="2800" dirty="0"/>
              <a:t>便于</a:t>
            </a:r>
            <a:r>
              <a:rPr lang="zh-CN" altLang="en-US" sz="2800" dirty="0">
                <a:solidFill>
                  <a:schemeClr val="accent1"/>
                </a:solidFill>
              </a:rPr>
              <a:t>查找</a:t>
            </a:r>
            <a:r>
              <a:rPr lang="zh-CN" altLang="en-US" sz="2800" dirty="0"/>
              <a:t>电影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个性化</a:t>
            </a:r>
            <a:r>
              <a:rPr lang="zh-CN" altLang="en-US" sz="2800" dirty="0">
                <a:solidFill>
                  <a:schemeClr val="accent3"/>
                </a:solidFill>
              </a:rPr>
              <a:t>推荐 </a:t>
            </a:r>
            <a:r>
              <a:rPr lang="en-US" altLang="zh-CN" sz="2800" dirty="0"/>
              <a:t>—— </a:t>
            </a:r>
            <a:r>
              <a:rPr lang="zh-CN" altLang="en-US" sz="2800" dirty="0"/>
              <a:t>增加用户</a:t>
            </a:r>
            <a:r>
              <a:rPr lang="zh-CN" altLang="en-US" sz="2800" dirty="0">
                <a:solidFill>
                  <a:schemeClr val="accent1"/>
                </a:solidFill>
              </a:rPr>
              <a:t>粘度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收藏和关注 </a:t>
            </a:r>
            <a:r>
              <a:rPr lang="en-US" altLang="zh-CN" sz="2800" dirty="0"/>
              <a:t>—— </a:t>
            </a:r>
            <a:r>
              <a:rPr lang="zh-CN" altLang="en-US" sz="2800" dirty="0"/>
              <a:t>信息管理</a:t>
            </a:r>
            <a:r>
              <a:rPr lang="en-US" altLang="zh-CN" sz="2800" dirty="0"/>
              <a:t> + </a:t>
            </a:r>
            <a:r>
              <a:rPr lang="zh-CN" altLang="en-US" sz="2800" dirty="0"/>
              <a:t>偏好捕获</a:t>
            </a:r>
            <a:endParaRPr lang="en-US" altLang="zh-CN" sz="2800" dirty="0"/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个性化排行 </a:t>
            </a:r>
            <a:r>
              <a:rPr lang="en-US" altLang="zh-CN" sz="2800" dirty="0"/>
              <a:t>—— </a:t>
            </a:r>
            <a:r>
              <a:rPr lang="zh-CN" altLang="en-US" sz="2800" dirty="0"/>
              <a:t>刺激用户</a:t>
            </a:r>
            <a:r>
              <a:rPr lang="zh-CN" altLang="en-US" sz="2800" dirty="0">
                <a:solidFill>
                  <a:schemeClr val="accent1"/>
                </a:solidFill>
              </a:rPr>
              <a:t>发现</a:t>
            </a:r>
            <a:r>
              <a:rPr lang="zh-CN" altLang="en-US" sz="2800" dirty="0"/>
              <a:t>电影，形成</a:t>
            </a:r>
            <a:r>
              <a:rPr lang="zh-CN" altLang="en-US" sz="2800" dirty="0">
                <a:solidFill>
                  <a:schemeClr val="accent1"/>
                </a:solidFill>
              </a:rPr>
              <a:t>偏好</a:t>
            </a:r>
            <a:endParaRPr sz="2800" dirty="0">
              <a:solidFill>
                <a:schemeClr val="accent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5DF8C9-2A6A-4DE2-AB5F-2E8DC1AEE77D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C1B7E7-6621-4A3D-98FD-A3F0B8B88C2C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E3CE015-FCC0-4C71-9941-31805CDB1B53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https://timgsa.baidu.com/timg?image&amp;quality=80&amp;size=b9999_10000&amp;sec=1545886668966&amp;di=bb2473b46d1eb82bc2d6b08d0cbc76dd&amp;imgtype=0&amp;src=http%3A%2F%2Fbbsimage.res.meizu.com%2Fforum%2F201405%2F16%2F103726mr1yk5r4ql5lrbr1.jpg">
            <a:extLst>
              <a:ext uri="{FF2B5EF4-FFF2-40B4-BE49-F238E27FC236}">
                <a16:creationId xmlns:a16="http://schemas.microsoft.com/office/drawing/2014/main" id="{044D47B2-07A3-43EC-A129-6283B93D8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21" b="83890" l="13042" r="85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" r="5417" b="6789"/>
          <a:stretch/>
        </p:blipFill>
        <p:spPr bwMode="auto">
          <a:xfrm>
            <a:off x="6531824" y="1026179"/>
            <a:ext cx="5035132" cy="51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8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224676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非功能性需求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A77A5-B291-4098-B8DC-DC97AB2986B0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9A9C71-D02E-46E8-9853-4ED46B33B82A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47AD11-3BAB-4000-BB48-E080CF9BCA8F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https://timgsa.baidu.com/timg?image&amp;quality=80&amp;size=b9999_10000&amp;sec=1545887156976&amp;di=962ddcaeb00b773c66903624345ba840&amp;imgtype=0&amp;src=http%3A%2F%2Fimg4.duitang.com%2Fuploads%2Fitem%2F201406%2F24%2F20140624101431_Hwmnz.thumb.700_0.jpeg">
            <a:extLst>
              <a:ext uri="{FF2B5EF4-FFF2-40B4-BE49-F238E27FC236}">
                <a16:creationId xmlns:a16="http://schemas.microsoft.com/office/drawing/2014/main" id="{6D323DA5-6042-4A0A-B4A9-82C6A504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63" y="393979"/>
            <a:ext cx="6207005" cy="62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08">
            <a:extLst>
              <a:ext uri="{FF2B5EF4-FFF2-40B4-BE49-F238E27FC236}">
                <a16:creationId xmlns:a16="http://schemas.microsoft.com/office/drawing/2014/main" id="{A5659DC4-B5EC-4B8E-9A03-9A7B2AF6EA4C}"/>
              </a:ext>
            </a:extLst>
          </p:cNvPr>
          <p:cNvSpPr txBox="1"/>
          <p:nvPr/>
        </p:nvSpPr>
        <p:spPr>
          <a:xfrm>
            <a:off x="1172791" y="1774712"/>
            <a:ext cx="7416824" cy="390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>
                <a:solidFill>
                  <a:srgbClr val="32363E"/>
                </a:solidFill>
              </a:rPr>
              <a:t>支持</a:t>
            </a:r>
            <a:r>
              <a:rPr lang="zh-CN" altLang="en-US" sz="2800" dirty="0">
                <a:solidFill>
                  <a:schemeClr val="accent1"/>
                </a:solidFill>
              </a:rPr>
              <a:t>多人使用 </a:t>
            </a:r>
            <a:r>
              <a:rPr lang="en-US" altLang="zh-CN" sz="2800" dirty="0">
                <a:solidFill>
                  <a:srgbClr val="32363E"/>
                </a:solidFill>
              </a:rPr>
              <a:t>—— </a:t>
            </a:r>
            <a:r>
              <a:rPr lang="zh-CN" altLang="en-US" sz="2800" dirty="0">
                <a:solidFill>
                  <a:schemeClr val="accent1"/>
                </a:solidFill>
              </a:rPr>
              <a:t>微信小程序</a:t>
            </a:r>
            <a:r>
              <a:rPr lang="zh-CN" altLang="en-US" sz="2800" dirty="0">
                <a:solidFill>
                  <a:srgbClr val="32363E"/>
                </a:solidFill>
              </a:rPr>
              <a:t>平台</a:t>
            </a:r>
            <a:r>
              <a:rPr lang="en-US" altLang="zh-CN" sz="2800" dirty="0">
                <a:solidFill>
                  <a:srgbClr val="32363E"/>
                </a:solidFill>
              </a:rPr>
              <a:t>+</a:t>
            </a:r>
            <a:r>
              <a:rPr lang="zh-CN" altLang="en-US" sz="2800" dirty="0">
                <a:solidFill>
                  <a:schemeClr val="accent1"/>
                </a:solidFill>
              </a:rPr>
              <a:t>后台</a:t>
            </a:r>
            <a:r>
              <a:rPr lang="zh-CN" altLang="en-US" sz="2800" dirty="0">
                <a:solidFill>
                  <a:srgbClr val="32363E"/>
                </a:solidFill>
              </a:rPr>
              <a:t>服务器支持</a:t>
            </a:r>
            <a:endParaRPr sz="28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登录便捷</a:t>
            </a:r>
            <a:r>
              <a:rPr lang="zh-CN" altLang="en-US" sz="2800" dirty="0">
                <a:solidFill>
                  <a:schemeClr val="accent1"/>
                </a:solidFill>
              </a:rPr>
              <a:t>安全</a:t>
            </a:r>
            <a:r>
              <a:rPr lang="en-US" altLang="zh-CN" sz="2800" dirty="0"/>
              <a:t>—— </a:t>
            </a:r>
            <a:r>
              <a:rPr lang="zh-CN" altLang="en-US" sz="2800" dirty="0"/>
              <a:t>微信</a:t>
            </a:r>
            <a:r>
              <a:rPr lang="zh-CN" altLang="en-US" sz="2800" dirty="0">
                <a:solidFill>
                  <a:schemeClr val="accent1"/>
                </a:solidFill>
              </a:rPr>
              <a:t>授权登录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chemeClr val="accent1"/>
                </a:solidFill>
              </a:rPr>
              <a:t>加密</a:t>
            </a:r>
            <a:r>
              <a:rPr lang="zh-CN" altLang="en-US" sz="2800" dirty="0"/>
              <a:t>传输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>
                <a:solidFill>
                  <a:schemeClr val="accent1"/>
                </a:solidFill>
              </a:rPr>
              <a:t>载入</a:t>
            </a:r>
            <a:r>
              <a:rPr lang="zh-CN" altLang="en-US" sz="2800" dirty="0"/>
              <a:t>速度快</a:t>
            </a:r>
            <a:r>
              <a:rPr lang="en-US" altLang="zh-CN" sz="2800" dirty="0"/>
              <a:t>—— </a:t>
            </a:r>
            <a:r>
              <a:rPr lang="zh-CN" altLang="en-US" sz="2800" dirty="0"/>
              <a:t>页面加载时间</a:t>
            </a:r>
            <a:r>
              <a:rPr lang="zh-CN" altLang="en-US" sz="2800" dirty="0">
                <a:solidFill>
                  <a:schemeClr val="accent1"/>
                </a:solidFill>
              </a:rPr>
              <a:t>低于</a:t>
            </a:r>
            <a:r>
              <a:rPr lang="en-US" altLang="zh-CN" sz="2800" dirty="0"/>
              <a:t>1 ~ 2 S</a:t>
            </a:r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>
                <a:solidFill>
                  <a:schemeClr val="accent1"/>
                </a:solidFill>
              </a:rPr>
              <a:t>数据分析</a:t>
            </a:r>
            <a:r>
              <a:rPr lang="zh-CN" altLang="en-US" sz="2800" dirty="0"/>
              <a:t>快</a:t>
            </a:r>
            <a:r>
              <a:rPr lang="en-US" altLang="zh-CN" sz="2800" dirty="0"/>
              <a:t>—— </a:t>
            </a:r>
            <a:r>
              <a:rPr lang="zh-CN" altLang="en-US" sz="2800" dirty="0"/>
              <a:t>增加</a:t>
            </a:r>
            <a:r>
              <a:rPr lang="zh-CN" altLang="en-US" sz="2800" dirty="0">
                <a:solidFill>
                  <a:schemeClr val="accent1"/>
                </a:solidFill>
              </a:rPr>
              <a:t>缓存</a:t>
            </a:r>
            <a:r>
              <a:rPr lang="zh-CN" altLang="en-US" sz="2800" dirty="0"/>
              <a:t>机制，无需重复计算</a:t>
            </a:r>
            <a:endParaRPr lang="en-US" altLang="zh-CN" sz="2800" dirty="0"/>
          </a:p>
          <a:p>
            <a:pPr marL="193172" indent="-180472">
              <a:lnSpc>
                <a:spcPct val="150000"/>
              </a:lnSpc>
              <a:buSzPct val="100000"/>
              <a:buChar char="•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记录保存 </a:t>
            </a:r>
            <a:r>
              <a:rPr lang="en-US" altLang="zh-CN" sz="2800" dirty="0"/>
              <a:t>—— </a:t>
            </a:r>
            <a:r>
              <a:rPr lang="zh-CN" altLang="en-US" sz="2800" dirty="0"/>
              <a:t>后台维护用户</a:t>
            </a:r>
            <a:r>
              <a:rPr lang="zh-CN" altLang="en-US" sz="2800" dirty="0">
                <a:solidFill>
                  <a:schemeClr val="accent1"/>
                </a:solidFill>
              </a:rPr>
              <a:t>个性化</a:t>
            </a:r>
            <a:r>
              <a:rPr lang="zh-CN" altLang="en-US" sz="2800" dirty="0"/>
              <a:t>记录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0069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4">
            <a:extLst>
              <a:ext uri="{FF2B5EF4-FFF2-40B4-BE49-F238E27FC236}">
                <a16:creationId xmlns:a16="http://schemas.microsoft.com/office/drawing/2014/main" id="{F2928DCA-8363-4071-B48A-99A0F01EA584}"/>
              </a:ext>
            </a:extLst>
          </p:cNvPr>
          <p:cNvSpPr txBox="1">
            <a:spLocks/>
          </p:cNvSpPr>
          <p:nvPr/>
        </p:nvSpPr>
        <p:spPr>
          <a:xfrm>
            <a:off x="10882745" y="540328"/>
            <a:ext cx="153300" cy="2057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0000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15286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整体架构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85B4554-3EDE-4869-90B9-B01199ED7B6E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2981EB2-E144-425C-99CD-49B72DC03A15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D461833-E102-4E37-87EA-E44C1A749D05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89D76D9-656E-4F0C-B1B0-D70F14E72871}"/>
              </a:ext>
            </a:extLst>
          </p:cNvPr>
          <p:cNvGrpSpPr/>
          <p:nvPr/>
        </p:nvGrpSpPr>
        <p:grpSpPr>
          <a:xfrm>
            <a:off x="1441246" y="2010793"/>
            <a:ext cx="10440694" cy="4527252"/>
            <a:chOff x="1325311" y="2000326"/>
            <a:chExt cx="8159781" cy="3538212"/>
          </a:xfrm>
        </p:grpSpPr>
        <p:sp>
          <p:nvSpPr>
            <p:cNvPr id="37" name="MH_Other_4">
              <a:extLst>
                <a:ext uri="{FF2B5EF4-FFF2-40B4-BE49-F238E27FC236}">
                  <a16:creationId xmlns:a16="http://schemas.microsoft.com/office/drawing/2014/main" id="{B513BC17-7DA1-43F4-9A8B-0E9120EF8A71}"/>
                </a:ext>
              </a:extLst>
            </p:cNvPr>
            <p:cNvSpPr>
              <a:spLocks/>
            </p:cNvSpPr>
            <p:nvPr/>
          </p:nvSpPr>
          <p:spPr bwMode="auto">
            <a:xfrm rot="-2644669" flipH="1" flipV="1">
              <a:off x="2033124" y="2347682"/>
              <a:ext cx="2340437" cy="2338764"/>
            </a:xfrm>
            <a:custGeom>
              <a:avLst/>
              <a:gdLst>
                <a:gd name="T0" fmla="*/ 1109662 w 2219325"/>
                <a:gd name="T1" fmla="*/ 0 h 2217738"/>
                <a:gd name="T2" fmla="*/ 2219325 w 2219325"/>
                <a:gd name="T3" fmla="*/ 1108869 h 2217738"/>
                <a:gd name="T4" fmla="*/ 1109663 w 2219325"/>
                <a:gd name="T5" fmla="*/ 1108869 h 2217738"/>
                <a:gd name="T6" fmla="*/ 1109662 w 2219325"/>
                <a:gd name="T7" fmla="*/ 0 h 2217738"/>
                <a:gd name="T8" fmla="*/ 1109662 w 2219325"/>
                <a:gd name="T9" fmla="*/ 0 h 2217738"/>
                <a:gd name="T10" fmla="*/ 2219325 w 2219325"/>
                <a:gd name="T11" fmla="*/ 1108869 h 2217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9325" h="2217738" stroke="0">
                  <a:moveTo>
                    <a:pt x="1109662" y="0"/>
                  </a:moveTo>
                  <a:cubicBezTo>
                    <a:pt x="1722512" y="0"/>
                    <a:pt x="2219325" y="496458"/>
                    <a:pt x="2219325" y="1108869"/>
                  </a:cubicBezTo>
                  <a:lnTo>
                    <a:pt x="1109663" y="1108869"/>
                  </a:lnTo>
                  <a:cubicBezTo>
                    <a:pt x="1109663" y="739246"/>
                    <a:pt x="1109662" y="369623"/>
                    <a:pt x="1109662" y="0"/>
                  </a:cubicBezTo>
                  <a:close/>
                </a:path>
                <a:path w="2219325" h="2217738" fill="none">
                  <a:moveTo>
                    <a:pt x="1109662" y="0"/>
                  </a:moveTo>
                  <a:cubicBezTo>
                    <a:pt x="1722512" y="0"/>
                    <a:pt x="2219325" y="496458"/>
                    <a:pt x="2219325" y="1108869"/>
                  </a:cubicBezTo>
                </a:path>
              </a:pathLst>
            </a:custGeom>
            <a:noFill/>
            <a:ln w="6350" cap="flat" cmpd="sng">
              <a:solidFill>
                <a:schemeClr val="bg1">
                  <a:lumMod val="6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A879D89-F351-4306-AE36-27735AF09220}"/>
                </a:ext>
              </a:extLst>
            </p:cNvPr>
            <p:cNvGrpSpPr/>
            <p:nvPr/>
          </p:nvGrpSpPr>
          <p:grpSpPr>
            <a:xfrm>
              <a:off x="1325311" y="2000326"/>
              <a:ext cx="8159781" cy="3538212"/>
              <a:chOff x="1325311" y="2000326"/>
              <a:chExt cx="8159781" cy="3538212"/>
            </a:xfrm>
          </p:grpSpPr>
          <p:sp>
            <p:nvSpPr>
              <p:cNvPr id="27" name="MH_Title_1">
                <a:extLst>
                  <a:ext uri="{FF2B5EF4-FFF2-40B4-BE49-F238E27FC236}">
                    <a16:creationId xmlns:a16="http://schemas.microsoft.com/office/drawing/2014/main" id="{A6828554-6C33-4C8C-834A-74CB433F6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311" y="3253123"/>
                <a:ext cx="1198193" cy="1142204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前端</a:t>
                </a:r>
                <a:endParaRPr lang="zh-CN" altLang="en-US" sz="1600" dirty="0">
                  <a:solidFill>
                    <a:schemeClr val="accent1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MH_Other_2">
                <a:extLst>
                  <a:ext uri="{FF2B5EF4-FFF2-40B4-BE49-F238E27FC236}">
                    <a16:creationId xmlns:a16="http://schemas.microsoft.com/office/drawing/2014/main" id="{36350264-A688-4B92-9712-F7DEBD24D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59097" y="2494128"/>
                <a:ext cx="2543008" cy="2543007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5091" tIns="49554" rIns="95091" bIns="49554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endParaRPr lang="en-US" altLang="zh-CN" sz="1400">
                  <a:solidFill>
                    <a:srgbClr val="FFFFFF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MH_Title_2">
                <a:extLst>
                  <a:ext uri="{FF2B5EF4-FFF2-40B4-BE49-F238E27FC236}">
                    <a16:creationId xmlns:a16="http://schemas.microsoft.com/office/drawing/2014/main" id="{E61D3F3C-E5C9-42B8-81F8-43F9DD90D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763553" y="3280970"/>
                <a:ext cx="1088186" cy="1088186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服务器</a:t>
                </a:r>
              </a:p>
            </p:txBody>
          </p:sp>
          <p:sp>
            <p:nvSpPr>
              <p:cNvPr id="33" name="MH_SubTitle_4">
                <a:extLst>
                  <a:ext uri="{FF2B5EF4-FFF2-40B4-BE49-F238E27FC236}">
                    <a16:creationId xmlns:a16="http://schemas.microsoft.com/office/drawing/2014/main" id="{36451E28-A4E9-4A80-ADF0-DE2582C2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216747" y="3255108"/>
                <a:ext cx="1080901" cy="1083452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爬虫</a:t>
                </a:r>
              </a:p>
            </p:txBody>
          </p:sp>
          <p:sp>
            <p:nvSpPr>
              <p:cNvPr id="34" name="MH_SubTitle_2">
                <a:extLst>
                  <a:ext uri="{FF2B5EF4-FFF2-40B4-BE49-F238E27FC236}">
                    <a16:creationId xmlns:a16="http://schemas.microsoft.com/office/drawing/2014/main" id="{CD3DCC92-566C-4531-90B4-41218EB48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035962" y="2000326"/>
                <a:ext cx="1028650" cy="1028650"/>
              </a:xfrm>
              <a:prstGeom prst="ellipse">
                <a:avLst/>
              </a:prstGeom>
              <a:solidFill>
                <a:schemeClr val="accent6"/>
              </a:solidFill>
              <a:ln w="25400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数据库</a:t>
                </a:r>
              </a:p>
            </p:txBody>
          </p:sp>
          <p:sp>
            <p:nvSpPr>
              <p:cNvPr id="35" name="MH_SubTitle_6">
                <a:extLst>
                  <a:ext uri="{FF2B5EF4-FFF2-40B4-BE49-F238E27FC236}">
                    <a16:creationId xmlns:a16="http://schemas.microsoft.com/office/drawing/2014/main" id="{3D5DEBD5-9ACB-488A-A06E-2908E6556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107081" y="4455075"/>
                <a:ext cx="1026229" cy="1028650"/>
              </a:xfrm>
              <a:prstGeom prst="ellipse">
                <a:avLst/>
              </a:prstGeom>
              <a:solidFill>
                <a:schemeClr val="accent6"/>
              </a:solidFill>
              <a:ln w="25400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服务</a:t>
                </a:r>
                <a:endParaRPr lang="en-US" altLang="zh-CN" sz="2400" dirty="0">
                  <a:solidFill>
                    <a:schemeClr val="accent1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  <a:p>
                <a:pPr algn="ctr" eaLnBrk="1" latinLnBrk="1" hangingPunct="1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逻辑</a:t>
                </a:r>
              </a:p>
            </p:txBody>
          </p:sp>
          <p:sp>
            <p:nvSpPr>
              <p:cNvPr id="36" name="MH_Other_3">
                <a:extLst>
                  <a:ext uri="{FF2B5EF4-FFF2-40B4-BE49-F238E27FC236}">
                    <a16:creationId xmlns:a16="http://schemas.microsoft.com/office/drawing/2014/main" id="{C114A17B-F371-48A0-9A5E-63F30F430F2E}"/>
                  </a:ext>
                </a:extLst>
              </p:cNvPr>
              <p:cNvSpPr>
                <a:spLocks/>
              </p:cNvSpPr>
              <p:nvPr/>
            </p:nvSpPr>
            <p:spPr bwMode="auto">
              <a:xfrm rot="-2644669">
                <a:off x="6772662" y="3199774"/>
                <a:ext cx="2338762" cy="2338764"/>
              </a:xfrm>
              <a:custGeom>
                <a:avLst/>
                <a:gdLst>
                  <a:gd name="T0" fmla="*/ 1108868 w 2217737"/>
                  <a:gd name="T1" fmla="*/ 0 h 2217738"/>
                  <a:gd name="T2" fmla="*/ 2217737 w 2217737"/>
                  <a:gd name="T3" fmla="*/ 1108869 h 2217738"/>
                  <a:gd name="T4" fmla="*/ 1108869 w 2217737"/>
                  <a:gd name="T5" fmla="*/ 1108869 h 2217738"/>
                  <a:gd name="T6" fmla="*/ 1108868 w 2217737"/>
                  <a:gd name="T7" fmla="*/ 0 h 2217738"/>
                  <a:gd name="T8" fmla="*/ 1108868 w 2217737"/>
                  <a:gd name="T9" fmla="*/ 0 h 2217738"/>
                  <a:gd name="T10" fmla="*/ 2217737 w 2217737"/>
                  <a:gd name="T11" fmla="*/ 1108869 h 22177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17737" h="2217738" stroke="0">
                    <a:moveTo>
                      <a:pt x="1108868" y="0"/>
                    </a:moveTo>
                    <a:cubicBezTo>
                      <a:pt x="1721279" y="0"/>
                      <a:pt x="2217737" y="496458"/>
                      <a:pt x="2217737" y="1108869"/>
                    </a:cubicBezTo>
                    <a:lnTo>
                      <a:pt x="1108869" y="1108869"/>
                    </a:lnTo>
                    <a:cubicBezTo>
                      <a:pt x="1108869" y="739246"/>
                      <a:pt x="1108868" y="369623"/>
                      <a:pt x="1108868" y="0"/>
                    </a:cubicBezTo>
                    <a:close/>
                  </a:path>
                  <a:path w="2217737" h="2217738" fill="none">
                    <a:moveTo>
                      <a:pt x="1108868" y="0"/>
                    </a:moveTo>
                    <a:cubicBezTo>
                      <a:pt x="1721279" y="0"/>
                      <a:pt x="2217737" y="496458"/>
                      <a:pt x="2217737" y="1108869"/>
                    </a:cubicBezTo>
                  </a:path>
                </a:pathLst>
              </a:custGeom>
              <a:noFill/>
              <a:ln w="9525" cap="flat" cmpd="sng">
                <a:solidFill>
                  <a:schemeClr val="bg1">
                    <a:lumMod val="65000"/>
                  </a:schemeClr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F6495ED2-5D77-411F-B14E-B4F1ACFCF0E8}"/>
                  </a:ext>
                </a:extLst>
              </p:cNvPr>
              <p:cNvGrpSpPr/>
              <p:nvPr/>
            </p:nvGrpSpPr>
            <p:grpSpPr>
              <a:xfrm>
                <a:off x="8775260" y="3469310"/>
                <a:ext cx="709832" cy="711506"/>
                <a:chOff x="3893690" y="2597653"/>
                <a:chExt cx="709832" cy="711506"/>
              </a:xfrm>
            </p:grpSpPr>
            <p:sp>
              <p:nvSpPr>
                <p:cNvPr id="29" name="MH_SubTitle_1">
                  <a:extLst>
                    <a:ext uri="{FF2B5EF4-FFF2-40B4-BE49-F238E27FC236}">
                      <a16:creationId xmlns:a16="http://schemas.microsoft.com/office/drawing/2014/main" id="{EC04B327-B2E8-4C8E-8E40-0AC0888A4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690" y="2597653"/>
                  <a:ext cx="709832" cy="711506"/>
                </a:xfrm>
                <a:prstGeom prst="ellipse">
                  <a:avLst/>
                </a:prstGeom>
                <a:solidFill>
                  <a:schemeClr val="accent5"/>
                </a:solidFill>
                <a:ln w="25400">
                  <a:noFill/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latinLnBrk="1" hangingPunct="1">
                    <a:lnSpc>
                      <a:spcPct val="120000"/>
                    </a:lnSpc>
                  </a:pPr>
                  <a:endParaRPr lang="zh-CN" altLang="en-US" sz="1100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ACB7184B-3E07-4EE1-A83B-B1C6CBA49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9452" y="2651675"/>
                  <a:ext cx="601786" cy="6017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1" name="MH_Other_3">
                <a:extLst>
                  <a:ext uri="{FF2B5EF4-FFF2-40B4-BE49-F238E27FC236}">
                    <a16:creationId xmlns:a16="http://schemas.microsoft.com/office/drawing/2014/main" id="{E698E5E8-61B0-4241-BB8E-C6422115F232}"/>
                  </a:ext>
                </a:extLst>
              </p:cNvPr>
              <p:cNvSpPr>
                <a:spLocks/>
              </p:cNvSpPr>
              <p:nvPr/>
            </p:nvSpPr>
            <p:spPr bwMode="auto">
              <a:xfrm rot="-2644669">
                <a:off x="2060270" y="2949468"/>
                <a:ext cx="2338762" cy="2338764"/>
              </a:xfrm>
              <a:custGeom>
                <a:avLst/>
                <a:gdLst>
                  <a:gd name="T0" fmla="*/ 1108868 w 2217737"/>
                  <a:gd name="T1" fmla="*/ 0 h 2217738"/>
                  <a:gd name="T2" fmla="*/ 2217737 w 2217737"/>
                  <a:gd name="T3" fmla="*/ 1108869 h 2217738"/>
                  <a:gd name="T4" fmla="*/ 1108869 w 2217737"/>
                  <a:gd name="T5" fmla="*/ 1108869 h 2217738"/>
                  <a:gd name="T6" fmla="*/ 1108868 w 2217737"/>
                  <a:gd name="T7" fmla="*/ 0 h 2217738"/>
                  <a:gd name="T8" fmla="*/ 1108868 w 2217737"/>
                  <a:gd name="T9" fmla="*/ 0 h 2217738"/>
                  <a:gd name="T10" fmla="*/ 2217737 w 2217737"/>
                  <a:gd name="T11" fmla="*/ 1108869 h 22177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17737" h="2217738" stroke="0">
                    <a:moveTo>
                      <a:pt x="1108868" y="0"/>
                    </a:moveTo>
                    <a:cubicBezTo>
                      <a:pt x="1721279" y="0"/>
                      <a:pt x="2217737" y="496458"/>
                      <a:pt x="2217737" y="1108869"/>
                    </a:cubicBezTo>
                    <a:lnTo>
                      <a:pt x="1108869" y="1108869"/>
                    </a:lnTo>
                    <a:cubicBezTo>
                      <a:pt x="1108869" y="739246"/>
                      <a:pt x="1108868" y="369623"/>
                      <a:pt x="1108868" y="0"/>
                    </a:cubicBezTo>
                    <a:close/>
                  </a:path>
                  <a:path w="2217737" h="2217738" fill="none">
                    <a:moveTo>
                      <a:pt x="1108868" y="0"/>
                    </a:moveTo>
                    <a:cubicBezTo>
                      <a:pt x="1721279" y="0"/>
                      <a:pt x="2217737" y="496458"/>
                      <a:pt x="2217737" y="1108869"/>
                    </a:cubicBezTo>
                  </a:path>
                </a:pathLst>
              </a:custGeom>
              <a:noFill/>
              <a:ln w="9525" cap="flat" cmpd="sng">
                <a:solidFill>
                  <a:schemeClr val="bg1">
                    <a:lumMod val="65000"/>
                  </a:schemeClr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2" name="MH_Other_4">
              <a:extLst>
                <a:ext uri="{FF2B5EF4-FFF2-40B4-BE49-F238E27FC236}">
                  <a16:creationId xmlns:a16="http://schemas.microsoft.com/office/drawing/2014/main" id="{B61A4828-7FF9-42A0-8141-AA7C128496B7}"/>
                </a:ext>
              </a:extLst>
            </p:cNvPr>
            <p:cNvSpPr>
              <a:spLocks/>
            </p:cNvSpPr>
            <p:nvPr/>
          </p:nvSpPr>
          <p:spPr bwMode="auto">
            <a:xfrm rot="-2644669" flipH="1" flipV="1">
              <a:off x="6772426" y="2129587"/>
              <a:ext cx="2340437" cy="2338764"/>
            </a:xfrm>
            <a:custGeom>
              <a:avLst/>
              <a:gdLst>
                <a:gd name="T0" fmla="*/ 1109662 w 2219325"/>
                <a:gd name="T1" fmla="*/ 0 h 2217738"/>
                <a:gd name="T2" fmla="*/ 2219325 w 2219325"/>
                <a:gd name="T3" fmla="*/ 1108869 h 2217738"/>
                <a:gd name="T4" fmla="*/ 1109663 w 2219325"/>
                <a:gd name="T5" fmla="*/ 1108869 h 2217738"/>
                <a:gd name="T6" fmla="*/ 1109662 w 2219325"/>
                <a:gd name="T7" fmla="*/ 0 h 2217738"/>
                <a:gd name="T8" fmla="*/ 1109662 w 2219325"/>
                <a:gd name="T9" fmla="*/ 0 h 2217738"/>
                <a:gd name="T10" fmla="*/ 2219325 w 2219325"/>
                <a:gd name="T11" fmla="*/ 1108869 h 2217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9325" h="2217738" stroke="0">
                  <a:moveTo>
                    <a:pt x="1109662" y="0"/>
                  </a:moveTo>
                  <a:cubicBezTo>
                    <a:pt x="1722512" y="0"/>
                    <a:pt x="2219325" y="496458"/>
                    <a:pt x="2219325" y="1108869"/>
                  </a:cubicBezTo>
                  <a:lnTo>
                    <a:pt x="1109663" y="1108869"/>
                  </a:lnTo>
                  <a:cubicBezTo>
                    <a:pt x="1109663" y="739246"/>
                    <a:pt x="1109662" y="369623"/>
                    <a:pt x="1109662" y="0"/>
                  </a:cubicBezTo>
                  <a:close/>
                </a:path>
                <a:path w="2219325" h="2217738" fill="none">
                  <a:moveTo>
                    <a:pt x="1109662" y="0"/>
                  </a:moveTo>
                  <a:cubicBezTo>
                    <a:pt x="1722512" y="0"/>
                    <a:pt x="2219325" y="496458"/>
                    <a:pt x="2219325" y="1108869"/>
                  </a:cubicBezTo>
                </a:path>
              </a:pathLst>
            </a:custGeom>
            <a:noFill/>
            <a:ln w="6350" cap="flat" cmpd="sng">
              <a:solidFill>
                <a:schemeClr val="bg1">
                  <a:lumMod val="6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Shape 708">
            <a:extLst>
              <a:ext uri="{FF2B5EF4-FFF2-40B4-BE49-F238E27FC236}">
                <a16:creationId xmlns:a16="http://schemas.microsoft.com/office/drawing/2014/main" id="{1FD94AFF-1F61-4655-88DA-0AEAA9AA4535}"/>
              </a:ext>
            </a:extLst>
          </p:cNvPr>
          <p:cNvSpPr txBox="1"/>
          <p:nvPr/>
        </p:nvSpPr>
        <p:spPr>
          <a:xfrm>
            <a:off x="7264370" y="935995"/>
            <a:ext cx="5286379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2800" dirty="0" err="1"/>
              <a:t>Scrapy</a:t>
            </a:r>
            <a:r>
              <a:rPr lang="zh-CN" altLang="en-US" sz="2800" dirty="0"/>
              <a:t> </a:t>
            </a:r>
            <a:r>
              <a:rPr lang="en-US" altLang="zh-CN" sz="2800" dirty="0"/>
              <a:t>—— </a:t>
            </a:r>
            <a:r>
              <a:rPr lang="zh-CN" altLang="en-US" sz="2800" dirty="0"/>
              <a:t>动态爬取</a:t>
            </a:r>
            <a:endParaRPr lang="en-US" altLang="zh-CN" sz="2800" dirty="0"/>
          </a:p>
        </p:txBody>
      </p:sp>
      <p:sp>
        <p:nvSpPr>
          <p:cNvPr id="26" name="Shape 708">
            <a:extLst>
              <a:ext uri="{FF2B5EF4-FFF2-40B4-BE49-F238E27FC236}">
                <a16:creationId xmlns:a16="http://schemas.microsoft.com/office/drawing/2014/main" id="{EA3BF2BD-A34D-4262-ADE2-C23483962412}"/>
              </a:ext>
            </a:extLst>
          </p:cNvPr>
          <p:cNvSpPr txBox="1"/>
          <p:nvPr/>
        </p:nvSpPr>
        <p:spPr>
          <a:xfrm>
            <a:off x="3302791" y="977249"/>
            <a:ext cx="2830247" cy="671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2800" dirty="0"/>
              <a:t>Spring + Hibernate</a:t>
            </a:r>
          </a:p>
        </p:txBody>
      </p:sp>
      <p:sp>
        <p:nvSpPr>
          <p:cNvPr id="28" name="Shape 708">
            <a:extLst>
              <a:ext uri="{FF2B5EF4-FFF2-40B4-BE49-F238E27FC236}">
                <a16:creationId xmlns:a16="http://schemas.microsoft.com/office/drawing/2014/main" id="{7B038836-9459-4C64-AE81-140AD63FD8DE}"/>
              </a:ext>
            </a:extLst>
          </p:cNvPr>
          <p:cNvSpPr txBox="1"/>
          <p:nvPr/>
        </p:nvSpPr>
        <p:spPr>
          <a:xfrm>
            <a:off x="-103311" y="1786755"/>
            <a:ext cx="3265990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微信小程序</a:t>
            </a:r>
            <a:endParaRPr lang="en-US" altLang="zh-CN" sz="2800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6B423-DCF0-4C64-B043-2A8250F603FB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1529684" y="2456614"/>
            <a:ext cx="678125" cy="1157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9C0B3B2-D2E8-44EE-8162-48C1BBA7797E}"/>
              </a:ext>
            </a:extLst>
          </p:cNvPr>
          <p:cNvCxnSpPr>
            <a:cxnSpLocks/>
            <a:stCxn id="32" idx="0"/>
            <a:endCxn id="26" idx="2"/>
          </p:cNvCxnSpPr>
          <p:nvPr/>
        </p:nvCxnSpPr>
        <p:spPr>
          <a:xfrm flipH="1" flipV="1">
            <a:off x="4717915" y="1649096"/>
            <a:ext cx="539322" cy="2000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00E95E2-164A-4FE5-A48C-6BB1B45B4833}"/>
              </a:ext>
            </a:extLst>
          </p:cNvPr>
          <p:cNvCxnSpPr>
            <a:cxnSpLocks/>
            <a:stCxn id="33" idx="0"/>
            <a:endCxn id="56" idx="2"/>
          </p:cNvCxnSpPr>
          <p:nvPr/>
        </p:nvCxnSpPr>
        <p:spPr>
          <a:xfrm flipV="1">
            <a:off x="8391514" y="1605854"/>
            <a:ext cx="1516046" cy="2010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708">
            <a:extLst>
              <a:ext uri="{FF2B5EF4-FFF2-40B4-BE49-F238E27FC236}">
                <a16:creationId xmlns:a16="http://schemas.microsoft.com/office/drawing/2014/main" id="{45B604BF-8AF5-45B5-8E1C-3E93B3124826}"/>
              </a:ext>
            </a:extLst>
          </p:cNvPr>
          <p:cNvSpPr txBox="1"/>
          <p:nvPr/>
        </p:nvSpPr>
        <p:spPr>
          <a:xfrm>
            <a:off x="5716814" y="440449"/>
            <a:ext cx="1983177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2800" dirty="0"/>
              <a:t>MySQL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3AAC9DD-7B78-4145-8F70-18CA5AD56573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H="1" flipV="1">
            <a:off x="6708403" y="1110308"/>
            <a:ext cx="138832" cy="900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4">
            <a:extLst>
              <a:ext uri="{FF2B5EF4-FFF2-40B4-BE49-F238E27FC236}">
                <a16:creationId xmlns:a16="http://schemas.microsoft.com/office/drawing/2014/main" id="{F2928DCA-8363-4071-B48A-99A0F01EA584}"/>
              </a:ext>
            </a:extLst>
          </p:cNvPr>
          <p:cNvSpPr txBox="1">
            <a:spLocks/>
          </p:cNvSpPr>
          <p:nvPr/>
        </p:nvSpPr>
        <p:spPr>
          <a:xfrm>
            <a:off x="10882745" y="540328"/>
            <a:ext cx="153300" cy="2057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0000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332398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实现细节：数据分析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85B4554-3EDE-4869-90B9-B01199ED7B6E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2981EB2-E144-425C-99CD-49B72DC03A15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D461833-E102-4E37-87EA-E44C1A749D05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Shape 708">
            <a:extLst>
              <a:ext uri="{FF2B5EF4-FFF2-40B4-BE49-F238E27FC236}">
                <a16:creationId xmlns:a16="http://schemas.microsoft.com/office/drawing/2014/main" id="{9CA9ABC0-950D-4B3E-BD4E-502BA4B1F6C8}"/>
              </a:ext>
            </a:extLst>
          </p:cNvPr>
          <p:cNvSpPr txBox="1"/>
          <p:nvPr/>
        </p:nvSpPr>
        <p:spPr>
          <a:xfrm>
            <a:off x="4010745" y="2207557"/>
            <a:ext cx="4140288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①年份、排名数等组合</a:t>
            </a:r>
            <a:endParaRPr lang="en-US" altLang="zh-CN" sz="2800" dirty="0"/>
          </a:p>
        </p:txBody>
      </p:sp>
      <p:sp>
        <p:nvSpPr>
          <p:cNvPr id="43" name="Shape 708">
            <a:extLst>
              <a:ext uri="{FF2B5EF4-FFF2-40B4-BE49-F238E27FC236}">
                <a16:creationId xmlns:a16="http://schemas.microsoft.com/office/drawing/2014/main" id="{B299A1D6-4AC7-432A-9215-141DADA09AB1}"/>
              </a:ext>
            </a:extLst>
          </p:cNvPr>
          <p:cNvSpPr txBox="1"/>
          <p:nvPr/>
        </p:nvSpPr>
        <p:spPr>
          <a:xfrm>
            <a:off x="7841647" y="2271728"/>
            <a:ext cx="3265990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②数据统计</a:t>
            </a:r>
            <a:endParaRPr lang="en-US" altLang="zh-CN" sz="2800" dirty="0"/>
          </a:p>
        </p:txBody>
      </p:sp>
      <p:sp>
        <p:nvSpPr>
          <p:cNvPr id="45" name="Shape 708">
            <a:extLst>
              <a:ext uri="{FF2B5EF4-FFF2-40B4-BE49-F238E27FC236}">
                <a16:creationId xmlns:a16="http://schemas.microsoft.com/office/drawing/2014/main" id="{097E6227-C339-4FA5-A1E8-136D1E0BBD11}"/>
              </a:ext>
            </a:extLst>
          </p:cNvPr>
          <p:cNvSpPr txBox="1"/>
          <p:nvPr/>
        </p:nvSpPr>
        <p:spPr>
          <a:xfrm>
            <a:off x="637334" y="3904727"/>
            <a:ext cx="3265990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④</a:t>
            </a:r>
            <a:r>
              <a:rPr lang="en-US" altLang="zh-CN" sz="2800" dirty="0" err="1">
                <a:solidFill>
                  <a:schemeClr val="accent1"/>
                </a:solidFill>
              </a:rPr>
              <a:t>WxChart</a:t>
            </a:r>
            <a:r>
              <a:rPr lang="zh-CN" altLang="en-US" sz="2800" dirty="0"/>
              <a:t>生成图表</a:t>
            </a:r>
            <a:endParaRPr lang="en-US" altLang="zh-CN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070464D-2522-4B1A-823A-A8B9F8148D3A}"/>
              </a:ext>
            </a:extLst>
          </p:cNvPr>
          <p:cNvGrpSpPr/>
          <p:nvPr/>
        </p:nvGrpSpPr>
        <p:grpSpPr>
          <a:xfrm>
            <a:off x="4003193" y="2289692"/>
            <a:ext cx="7619596" cy="3853435"/>
            <a:chOff x="1441246" y="2352727"/>
            <a:chExt cx="7619596" cy="3853435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89D76D9-656E-4F0C-B1B0-D70F14E72871}"/>
                </a:ext>
              </a:extLst>
            </p:cNvPr>
            <p:cNvGrpSpPr/>
            <p:nvPr/>
          </p:nvGrpSpPr>
          <p:grpSpPr>
            <a:xfrm>
              <a:off x="1441246" y="2352727"/>
              <a:ext cx="7619596" cy="3853434"/>
              <a:chOff x="1325311" y="2267560"/>
              <a:chExt cx="5954990" cy="3011599"/>
            </a:xfrm>
          </p:grpSpPr>
          <p:sp>
            <p:nvSpPr>
              <p:cNvPr id="37" name="MH_Other_4">
                <a:extLst>
                  <a:ext uri="{FF2B5EF4-FFF2-40B4-BE49-F238E27FC236}">
                    <a16:creationId xmlns:a16="http://schemas.microsoft.com/office/drawing/2014/main" id="{B513BC17-7DA1-43F4-9A8B-0E9120EF8A71}"/>
                  </a:ext>
                </a:extLst>
              </p:cNvPr>
              <p:cNvSpPr>
                <a:spLocks/>
              </p:cNvSpPr>
              <p:nvPr/>
            </p:nvSpPr>
            <p:spPr bwMode="auto">
              <a:xfrm rot="-2644669" flipH="1" flipV="1">
                <a:off x="2033124" y="2347682"/>
                <a:ext cx="2340437" cy="2338764"/>
              </a:xfrm>
              <a:custGeom>
                <a:avLst/>
                <a:gdLst>
                  <a:gd name="T0" fmla="*/ 1109662 w 2219325"/>
                  <a:gd name="T1" fmla="*/ 0 h 2217738"/>
                  <a:gd name="T2" fmla="*/ 2219325 w 2219325"/>
                  <a:gd name="T3" fmla="*/ 1108869 h 2217738"/>
                  <a:gd name="T4" fmla="*/ 1109663 w 2219325"/>
                  <a:gd name="T5" fmla="*/ 1108869 h 2217738"/>
                  <a:gd name="T6" fmla="*/ 1109662 w 2219325"/>
                  <a:gd name="T7" fmla="*/ 0 h 2217738"/>
                  <a:gd name="T8" fmla="*/ 1109662 w 2219325"/>
                  <a:gd name="T9" fmla="*/ 0 h 2217738"/>
                  <a:gd name="T10" fmla="*/ 2219325 w 2219325"/>
                  <a:gd name="T11" fmla="*/ 1108869 h 22177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19325" h="2217738" stroke="0">
                    <a:moveTo>
                      <a:pt x="1109662" y="0"/>
                    </a:moveTo>
                    <a:cubicBezTo>
                      <a:pt x="1722512" y="0"/>
                      <a:pt x="2219325" y="496458"/>
                      <a:pt x="2219325" y="1108869"/>
                    </a:cubicBezTo>
                    <a:lnTo>
                      <a:pt x="1109663" y="1108869"/>
                    </a:lnTo>
                    <a:cubicBezTo>
                      <a:pt x="1109663" y="739246"/>
                      <a:pt x="1109662" y="369623"/>
                      <a:pt x="1109662" y="0"/>
                    </a:cubicBezTo>
                    <a:close/>
                  </a:path>
                  <a:path w="2219325" h="2217738" fill="none">
                    <a:moveTo>
                      <a:pt x="1109662" y="0"/>
                    </a:moveTo>
                    <a:cubicBezTo>
                      <a:pt x="1722512" y="0"/>
                      <a:pt x="2219325" y="496458"/>
                      <a:pt x="2219325" y="1108869"/>
                    </a:cubicBezTo>
                  </a:path>
                </a:pathLst>
              </a:custGeom>
              <a:noFill/>
              <a:ln w="6350" cap="flat" cmpd="sng">
                <a:solidFill>
                  <a:schemeClr val="bg1">
                    <a:lumMod val="65000"/>
                  </a:schemeClr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A879D89-F351-4306-AE36-27735AF09220}"/>
                  </a:ext>
                </a:extLst>
              </p:cNvPr>
              <p:cNvGrpSpPr/>
              <p:nvPr/>
            </p:nvGrpSpPr>
            <p:grpSpPr>
              <a:xfrm>
                <a:off x="1325311" y="2940395"/>
                <a:ext cx="5954990" cy="2338764"/>
                <a:chOff x="1325311" y="2940395"/>
                <a:chExt cx="5954990" cy="2338764"/>
              </a:xfrm>
            </p:grpSpPr>
            <p:sp>
              <p:nvSpPr>
                <p:cNvPr id="27" name="MH_Title_1">
                  <a:extLst>
                    <a:ext uri="{FF2B5EF4-FFF2-40B4-BE49-F238E27FC236}">
                      <a16:creationId xmlns:a16="http://schemas.microsoft.com/office/drawing/2014/main" id="{A6828554-6C33-4C8C-834A-74CB433F6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5311" y="3253123"/>
                  <a:ext cx="1198193" cy="114220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latinLnBrk="1" hangingPunct="1">
                    <a:lnSpc>
                      <a:spcPct val="120000"/>
                    </a:lnSpc>
                  </a:pPr>
                  <a:r>
                    <a:rPr lang="zh-CN" altLang="en-US" sz="2800" dirty="0">
                      <a:solidFill>
                        <a:schemeClr val="accent1"/>
                      </a:solidFill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前端</a:t>
                  </a:r>
                  <a:endParaRPr lang="zh-CN" altLang="en-US" sz="1600" dirty="0">
                    <a:solidFill>
                      <a:schemeClr val="accent1"/>
                    </a:solidFill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MH_Title_2">
                  <a:extLst>
                    <a:ext uri="{FF2B5EF4-FFF2-40B4-BE49-F238E27FC236}">
                      <a16:creationId xmlns:a16="http://schemas.microsoft.com/office/drawing/2014/main" id="{E61D3F3C-E5C9-42B8-81F8-43F9DD90D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763553" y="3280970"/>
                  <a:ext cx="1088186" cy="1088186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latinLnBrk="1" hangingPunct="1">
                    <a:lnSpc>
                      <a:spcPct val="120000"/>
                    </a:lnSpc>
                  </a:pPr>
                  <a:r>
                    <a:rPr lang="zh-CN" altLang="en-US" sz="2400" dirty="0">
                      <a:solidFill>
                        <a:srgbClr val="FFFFFF"/>
                      </a:solidFill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服务器</a:t>
                  </a:r>
                </a:p>
              </p:txBody>
            </p:sp>
            <p:sp>
              <p:nvSpPr>
                <p:cNvPr id="34" name="MH_SubTitle_2">
                  <a:extLst>
                    <a:ext uri="{FF2B5EF4-FFF2-40B4-BE49-F238E27FC236}">
                      <a16:creationId xmlns:a16="http://schemas.microsoft.com/office/drawing/2014/main" id="{CD3DCC92-566C-4531-90B4-41218EB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6251651" y="3253123"/>
                  <a:ext cx="1028650" cy="1028650"/>
                </a:xfrm>
                <a:prstGeom prst="ellipse">
                  <a:avLst/>
                </a:prstGeom>
                <a:solidFill>
                  <a:schemeClr val="accent6"/>
                </a:solidFill>
                <a:ln w="25400">
                  <a:noFill/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latinLnBrk="1" hangingPunct="1">
                    <a:lnSpc>
                      <a:spcPct val="120000"/>
                    </a:lnSpc>
                  </a:pPr>
                  <a:r>
                    <a:rPr lang="zh-CN" altLang="en-US" sz="2400" dirty="0">
                      <a:solidFill>
                        <a:schemeClr val="accent1"/>
                      </a:solidFill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rPr>
                    <a:t>数据库</a:t>
                  </a:r>
                </a:p>
              </p:txBody>
            </p:sp>
            <p:sp>
              <p:nvSpPr>
                <p:cNvPr id="51" name="MH_Other_3">
                  <a:extLst>
                    <a:ext uri="{FF2B5EF4-FFF2-40B4-BE49-F238E27FC236}">
                      <a16:creationId xmlns:a16="http://schemas.microsoft.com/office/drawing/2014/main" id="{E698E5E8-61B0-4241-BB8E-C6422115F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55331">
                  <a:off x="2034562" y="2940395"/>
                  <a:ext cx="2338762" cy="2338764"/>
                </a:xfrm>
                <a:custGeom>
                  <a:avLst/>
                  <a:gdLst>
                    <a:gd name="T0" fmla="*/ 1108868 w 2217737"/>
                    <a:gd name="T1" fmla="*/ 0 h 2217738"/>
                    <a:gd name="T2" fmla="*/ 2217737 w 2217737"/>
                    <a:gd name="T3" fmla="*/ 1108869 h 2217738"/>
                    <a:gd name="T4" fmla="*/ 1108869 w 2217737"/>
                    <a:gd name="T5" fmla="*/ 1108869 h 2217738"/>
                    <a:gd name="T6" fmla="*/ 1108868 w 2217737"/>
                    <a:gd name="T7" fmla="*/ 0 h 2217738"/>
                    <a:gd name="T8" fmla="*/ 1108868 w 2217737"/>
                    <a:gd name="T9" fmla="*/ 0 h 2217738"/>
                    <a:gd name="T10" fmla="*/ 2217737 w 2217737"/>
                    <a:gd name="T11" fmla="*/ 1108869 h 22177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17737" h="2217738" stroke="0">
                      <a:moveTo>
                        <a:pt x="1108868" y="0"/>
                      </a:moveTo>
                      <a:cubicBezTo>
                        <a:pt x="1721279" y="0"/>
                        <a:pt x="2217737" y="496458"/>
                        <a:pt x="2217737" y="1108869"/>
                      </a:cubicBezTo>
                      <a:lnTo>
                        <a:pt x="1108869" y="1108869"/>
                      </a:lnTo>
                      <a:cubicBezTo>
                        <a:pt x="1108869" y="739246"/>
                        <a:pt x="1108868" y="369623"/>
                        <a:pt x="1108868" y="0"/>
                      </a:cubicBezTo>
                      <a:close/>
                    </a:path>
                    <a:path w="2217737" h="2217738" fill="none">
                      <a:moveTo>
                        <a:pt x="1108868" y="0"/>
                      </a:moveTo>
                      <a:cubicBezTo>
                        <a:pt x="1721279" y="0"/>
                        <a:pt x="2217737" y="496458"/>
                        <a:pt x="2217737" y="110886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bg1">
                      <a:lumMod val="65000"/>
                    </a:schemeClr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MH_Other_4">
                <a:extLst>
                  <a:ext uri="{FF2B5EF4-FFF2-40B4-BE49-F238E27FC236}">
                    <a16:creationId xmlns:a16="http://schemas.microsoft.com/office/drawing/2014/main" id="{AE210B0B-20FE-4915-AED5-C0BB4A0133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55331" flipH="1" flipV="1">
                <a:off x="4408732" y="2267560"/>
                <a:ext cx="2340437" cy="2338764"/>
              </a:xfrm>
              <a:custGeom>
                <a:avLst/>
                <a:gdLst>
                  <a:gd name="T0" fmla="*/ 1109662 w 2219325"/>
                  <a:gd name="T1" fmla="*/ 0 h 2217738"/>
                  <a:gd name="T2" fmla="*/ 2219325 w 2219325"/>
                  <a:gd name="T3" fmla="*/ 1108869 h 2217738"/>
                  <a:gd name="T4" fmla="*/ 1109663 w 2219325"/>
                  <a:gd name="T5" fmla="*/ 1108869 h 2217738"/>
                  <a:gd name="T6" fmla="*/ 1109662 w 2219325"/>
                  <a:gd name="T7" fmla="*/ 0 h 2217738"/>
                  <a:gd name="T8" fmla="*/ 1109662 w 2219325"/>
                  <a:gd name="T9" fmla="*/ 0 h 2217738"/>
                  <a:gd name="T10" fmla="*/ 2219325 w 2219325"/>
                  <a:gd name="T11" fmla="*/ 1108869 h 22177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19325" h="2217738" stroke="0">
                    <a:moveTo>
                      <a:pt x="1109662" y="0"/>
                    </a:moveTo>
                    <a:cubicBezTo>
                      <a:pt x="1722512" y="0"/>
                      <a:pt x="2219325" y="496458"/>
                      <a:pt x="2219325" y="1108869"/>
                    </a:cubicBezTo>
                    <a:lnTo>
                      <a:pt x="1109663" y="1108869"/>
                    </a:lnTo>
                    <a:cubicBezTo>
                      <a:pt x="1109663" y="739246"/>
                      <a:pt x="1109662" y="369623"/>
                      <a:pt x="1109662" y="0"/>
                    </a:cubicBezTo>
                    <a:close/>
                  </a:path>
                  <a:path w="2219325" h="2217738" fill="none">
                    <a:moveTo>
                      <a:pt x="1109662" y="0"/>
                    </a:moveTo>
                    <a:cubicBezTo>
                      <a:pt x="1722512" y="0"/>
                      <a:pt x="2219325" y="496458"/>
                      <a:pt x="2219325" y="1108869"/>
                    </a:cubicBezTo>
                  </a:path>
                </a:pathLst>
              </a:custGeom>
              <a:noFill/>
              <a:ln w="6350" cap="flat" cmpd="sng">
                <a:solidFill>
                  <a:schemeClr val="bg1">
                    <a:lumMod val="65000"/>
                  </a:schemeClr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7" name="MH_Other_3">
              <a:extLst>
                <a:ext uri="{FF2B5EF4-FFF2-40B4-BE49-F238E27FC236}">
                  <a16:creationId xmlns:a16="http://schemas.microsoft.com/office/drawing/2014/main" id="{B7119646-F518-490B-95E7-C9AD9A461D37}"/>
                </a:ext>
              </a:extLst>
            </p:cNvPr>
            <p:cNvSpPr>
              <a:spLocks/>
            </p:cNvSpPr>
            <p:nvPr/>
          </p:nvSpPr>
          <p:spPr bwMode="auto">
            <a:xfrm rot="18955331">
              <a:off x="5362923" y="3213641"/>
              <a:ext cx="2992519" cy="2992521"/>
            </a:xfrm>
            <a:custGeom>
              <a:avLst/>
              <a:gdLst>
                <a:gd name="T0" fmla="*/ 1108868 w 2217737"/>
                <a:gd name="T1" fmla="*/ 0 h 2217738"/>
                <a:gd name="T2" fmla="*/ 2217737 w 2217737"/>
                <a:gd name="T3" fmla="*/ 1108869 h 2217738"/>
                <a:gd name="T4" fmla="*/ 1108869 w 2217737"/>
                <a:gd name="T5" fmla="*/ 1108869 h 2217738"/>
                <a:gd name="T6" fmla="*/ 1108868 w 2217737"/>
                <a:gd name="T7" fmla="*/ 0 h 2217738"/>
                <a:gd name="T8" fmla="*/ 1108868 w 2217737"/>
                <a:gd name="T9" fmla="*/ 0 h 2217738"/>
                <a:gd name="T10" fmla="*/ 2217737 w 2217737"/>
                <a:gd name="T11" fmla="*/ 1108869 h 2217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7737" h="2217738" stroke="0">
                  <a:moveTo>
                    <a:pt x="1108868" y="0"/>
                  </a:moveTo>
                  <a:cubicBezTo>
                    <a:pt x="1721279" y="0"/>
                    <a:pt x="2217737" y="496458"/>
                    <a:pt x="2217737" y="1108869"/>
                  </a:cubicBezTo>
                  <a:lnTo>
                    <a:pt x="1108869" y="1108869"/>
                  </a:lnTo>
                  <a:cubicBezTo>
                    <a:pt x="1108869" y="739246"/>
                    <a:pt x="1108868" y="369623"/>
                    <a:pt x="1108868" y="0"/>
                  </a:cubicBezTo>
                  <a:close/>
                </a:path>
                <a:path w="2217737" h="2217738" fill="none">
                  <a:moveTo>
                    <a:pt x="1108868" y="0"/>
                  </a:moveTo>
                  <a:cubicBezTo>
                    <a:pt x="1721279" y="0"/>
                    <a:pt x="2217737" y="496458"/>
                    <a:pt x="2217737" y="1108869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65000"/>
                </a:schemeClr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Shape 708">
            <a:extLst>
              <a:ext uri="{FF2B5EF4-FFF2-40B4-BE49-F238E27FC236}">
                <a16:creationId xmlns:a16="http://schemas.microsoft.com/office/drawing/2014/main" id="{8EAA7B37-A646-4AE2-AF42-72CBAF19E411}"/>
              </a:ext>
            </a:extLst>
          </p:cNvPr>
          <p:cNvSpPr txBox="1"/>
          <p:nvPr/>
        </p:nvSpPr>
        <p:spPr>
          <a:xfrm>
            <a:off x="4860888" y="5598479"/>
            <a:ext cx="3265990" cy="66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marL="12700" algn="ctr">
              <a:lnSpc>
                <a:spcPct val="150000"/>
              </a:lnSpc>
              <a:buSzPct val="100000"/>
              <a:defRPr sz="1600">
                <a:solidFill>
                  <a:srgbClr val="32363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2800" dirty="0"/>
              <a:t>③统计结果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475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353" y="200"/>
            <a:ext cx="12858044" cy="723225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97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4072197" y="1928248"/>
            <a:ext cx="1803599" cy="32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添加标题文字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4217954" y="2370356"/>
            <a:ext cx="1512085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4072197" y="2420537"/>
            <a:ext cx="1803599" cy="51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$ 150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.00</a:t>
            </a:r>
            <a:endParaRPr lang="en-US" altLang="zh-CN" sz="337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907018-4CB4-4677-8ACF-4C46E03DF9FA}"/>
              </a:ext>
            </a:extLst>
          </p:cNvPr>
          <p:cNvGrpSpPr/>
          <p:nvPr/>
        </p:nvGrpSpPr>
        <p:grpSpPr>
          <a:xfrm>
            <a:off x="521893" y="192794"/>
            <a:ext cx="2845027" cy="6899879"/>
            <a:chOff x="932385" y="840387"/>
            <a:chExt cx="1903822" cy="461723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11BE2DA-655D-4B52-AFB7-1C5C584E44B5}"/>
                </a:ext>
              </a:extLst>
            </p:cNvPr>
            <p:cNvGrpSpPr/>
            <p:nvPr/>
          </p:nvGrpSpPr>
          <p:grpSpPr>
            <a:xfrm>
              <a:off x="932385" y="840387"/>
              <a:ext cx="1903822" cy="4617230"/>
              <a:chOff x="1129170" y="1506855"/>
              <a:chExt cx="1861292" cy="3893572"/>
            </a:xfrm>
          </p:grpSpPr>
          <p:pic>
            <p:nvPicPr>
              <p:cNvPr id="14" name="Pixel 2.png" descr="Pixel 2.png">
                <a:extLst>
                  <a:ext uri="{FF2B5EF4-FFF2-40B4-BE49-F238E27FC236}">
                    <a16:creationId xmlns:a16="http://schemas.microsoft.com/office/drawing/2014/main" id="{0928A2EE-EC33-43B8-B1B9-E558CE23C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129170" y="1506855"/>
                <a:ext cx="1858780" cy="3844291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355600" rotWithShape="0">
                  <a:srgbClr val="000000">
                    <a:alpha val="75000"/>
                  </a:srgbClr>
                </a:outerShdw>
              </a:effectLst>
            </p:spPr>
          </p:pic>
          <p:sp>
            <p:nvSpPr>
              <p:cNvPr id="18" name="1">
                <a:extLst>
                  <a:ext uri="{FF2B5EF4-FFF2-40B4-BE49-F238E27FC236}">
                    <a16:creationId xmlns:a16="http://schemas.microsoft.com/office/drawing/2014/main" id="{A1C65253-2742-40DE-B8E2-361FF2148C4F}"/>
                  </a:ext>
                </a:extLst>
              </p:cNvPr>
              <p:cNvSpPr txBox="1"/>
              <p:nvPr/>
            </p:nvSpPr>
            <p:spPr>
              <a:xfrm>
                <a:off x="2792894" y="5207387"/>
                <a:ext cx="197568" cy="193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CDBFB5-55D3-45FE-AB35-85C91C04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535" y="1368906"/>
              <a:ext cx="1685401" cy="3370802"/>
            </a:xfrm>
            <a:prstGeom prst="rect">
              <a:avLst/>
            </a:prstGeom>
          </p:spPr>
        </p:pic>
      </p:grpSp>
      <p:sp>
        <p:nvSpPr>
          <p:cNvPr id="37" name="1">
            <a:extLst>
              <a:ext uri="{FF2B5EF4-FFF2-40B4-BE49-F238E27FC236}">
                <a16:creationId xmlns:a16="http://schemas.microsoft.com/office/drawing/2014/main" id="{49049A1B-EBD4-457E-9543-72B33080ECB6}"/>
              </a:ext>
            </a:extLst>
          </p:cNvPr>
          <p:cNvSpPr txBox="1"/>
          <p:nvPr/>
        </p:nvSpPr>
        <p:spPr>
          <a:xfrm>
            <a:off x="5794512" y="5208678"/>
            <a:ext cx="202082" cy="228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numCol="1" anchor="ctr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161D3F-134D-457A-8E0A-B25992088EE5}"/>
              </a:ext>
            </a:extLst>
          </p:cNvPr>
          <p:cNvGrpSpPr/>
          <p:nvPr/>
        </p:nvGrpSpPr>
        <p:grpSpPr>
          <a:xfrm>
            <a:off x="3564627" y="121864"/>
            <a:ext cx="2870768" cy="6883477"/>
            <a:chOff x="4092772" y="820366"/>
            <a:chExt cx="1901253" cy="4558790"/>
          </a:xfrm>
        </p:grpSpPr>
        <p:pic>
          <p:nvPicPr>
            <p:cNvPr id="36" name="Pixel 2.png" descr="Pixel 2.png">
              <a:extLst>
                <a:ext uri="{FF2B5EF4-FFF2-40B4-BE49-F238E27FC236}">
                  <a16:creationId xmlns:a16="http://schemas.microsoft.com/office/drawing/2014/main" id="{27086FB0-B0E8-43FF-97DB-51D4C765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92772" y="820366"/>
              <a:ext cx="1901253" cy="4558790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EDF758F-CFCC-4D90-8B78-241F4E1D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083" y="1368906"/>
              <a:ext cx="1682092" cy="336418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3B68D1-616A-4CA3-A62B-A1135217D1CB}"/>
              </a:ext>
            </a:extLst>
          </p:cNvPr>
          <p:cNvGrpSpPr/>
          <p:nvPr/>
        </p:nvGrpSpPr>
        <p:grpSpPr>
          <a:xfrm>
            <a:off x="6633102" y="192793"/>
            <a:ext cx="2841187" cy="6812547"/>
            <a:chOff x="6915477" y="784368"/>
            <a:chExt cx="1901253" cy="4558790"/>
          </a:xfrm>
        </p:grpSpPr>
        <p:pic>
          <p:nvPicPr>
            <p:cNvPr id="38" name="Pixel 2.png" descr="Pixel 2.png">
              <a:extLst>
                <a:ext uri="{FF2B5EF4-FFF2-40B4-BE49-F238E27FC236}">
                  <a16:creationId xmlns:a16="http://schemas.microsoft.com/office/drawing/2014/main" id="{ED6AF5DA-DF65-4BE4-8FBB-03C9BDD0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15477" y="784368"/>
              <a:ext cx="1901253" cy="4558790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6014E82-B71B-4CFE-AA65-ED008670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419" y="1321047"/>
              <a:ext cx="1685401" cy="3370802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6D66778-922C-4B23-9AD7-F569C3965C0B}"/>
              </a:ext>
            </a:extLst>
          </p:cNvPr>
          <p:cNvGrpSpPr/>
          <p:nvPr/>
        </p:nvGrpSpPr>
        <p:grpSpPr>
          <a:xfrm>
            <a:off x="9591916" y="188154"/>
            <a:ext cx="2841187" cy="6812547"/>
            <a:chOff x="9831982" y="784368"/>
            <a:chExt cx="1901253" cy="4558790"/>
          </a:xfrm>
        </p:grpSpPr>
        <p:pic>
          <p:nvPicPr>
            <p:cNvPr id="39" name="Pixel 2.png" descr="Pixel 2.png">
              <a:extLst>
                <a:ext uri="{FF2B5EF4-FFF2-40B4-BE49-F238E27FC236}">
                  <a16:creationId xmlns:a16="http://schemas.microsoft.com/office/drawing/2014/main" id="{81E37D56-46C3-4057-A83C-3228DA08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831982" y="784368"/>
              <a:ext cx="1901253" cy="4558790"/>
            </a:xfrm>
            <a:prstGeom prst="rect">
              <a:avLst/>
            </a:prstGeom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FB46E26-002F-40E7-8952-3A17A00B1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9908" y="1358989"/>
              <a:ext cx="1685400" cy="3370799"/>
            </a:xfrm>
            <a:prstGeom prst="rect">
              <a:avLst/>
            </a:prstGeom>
          </p:spPr>
        </p:pic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4907395" y="124866"/>
            <a:ext cx="3464610" cy="555408"/>
          </a:xfrm>
          <a:prstGeom prst="rect">
            <a:avLst/>
          </a:prstGeom>
        </p:spPr>
        <p:txBody>
          <a:bodyPr vert="horz" lIns="96423" tIns="48212" rIns="96423" bIns="48212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一键分析电影数据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73">
            <a:extLst>
              <a:ext uri="{FF2B5EF4-FFF2-40B4-BE49-F238E27FC236}">
                <a16:creationId xmlns:a16="http://schemas.microsoft.com/office/drawing/2014/main" id="{CDED53E5-4D92-4D40-BA55-B6C255B1FB4E}"/>
              </a:ext>
            </a:extLst>
          </p:cNvPr>
          <p:cNvSpPr txBox="1"/>
          <p:nvPr/>
        </p:nvSpPr>
        <p:spPr>
          <a:xfrm>
            <a:off x="893859" y="587092"/>
            <a:ext cx="449738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800">
                <a:solidFill>
                  <a:srgbClr val="76C5C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accent3"/>
                </a:solidFill>
              </a:rPr>
              <a:t>实现细节：推荐 </a:t>
            </a:r>
            <a:r>
              <a:rPr lang="en-US" altLang="zh-CN" dirty="0">
                <a:solidFill>
                  <a:schemeClr val="accent3"/>
                </a:solidFill>
              </a:rPr>
              <a:t>—— </a:t>
            </a:r>
            <a:r>
              <a:rPr lang="zh-CN" altLang="en-US" dirty="0">
                <a:solidFill>
                  <a:schemeClr val="accent3"/>
                </a:solidFill>
              </a:rPr>
              <a:t>冷启动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" name="Shape 974">
            <a:extLst>
              <a:ext uri="{FF2B5EF4-FFF2-40B4-BE49-F238E27FC236}">
                <a16:creationId xmlns:a16="http://schemas.microsoft.com/office/drawing/2014/main" id="{D6A92137-FB73-471F-9200-C6D4BA142392}"/>
              </a:ext>
            </a:extLst>
          </p:cNvPr>
          <p:cNvSpPr/>
          <p:nvPr/>
        </p:nvSpPr>
        <p:spPr>
          <a:xfrm>
            <a:off x="1295733" y="1186299"/>
            <a:ext cx="1704484" cy="2"/>
          </a:xfrm>
          <a:prstGeom prst="line">
            <a:avLst/>
          </a:prstGeom>
          <a:ln w="19050">
            <a:solidFill>
              <a:srgbClr val="40404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hape 975">
            <a:extLst>
              <a:ext uri="{FF2B5EF4-FFF2-40B4-BE49-F238E27FC236}">
                <a16:creationId xmlns:a16="http://schemas.microsoft.com/office/drawing/2014/main" id="{31B3A5E4-A5F7-4EB4-9082-FB462AFD6B91}"/>
              </a:ext>
            </a:extLst>
          </p:cNvPr>
          <p:cNvSpPr/>
          <p:nvPr/>
        </p:nvSpPr>
        <p:spPr>
          <a:xfrm>
            <a:off x="998440" y="1089523"/>
            <a:ext cx="193551" cy="193552"/>
          </a:xfrm>
          <a:prstGeom prst="ellipse">
            <a:avLst/>
          </a:prstGeom>
          <a:ln w="12700">
            <a:solidFill>
              <a:schemeClr val="accent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A34211-1D71-4BDC-A72C-95EC99194163}"/>
              </a:ext>
            </a:extLst>
          </p:cNvPr>
          <p:cNvGrpSpPr/>
          <p:nvPr/>
        </p:nvGrpSpPr>
        <p:grpSpPr>
          <a:xfrm>
            <a:off x="354036" y="1"/>
            <a:ext cx="405021" cy="781166"/>
            <a:chOff x="251521" y="1"/>
            <a:chExt cx="288031" cy="55552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F8AA5B8-A40D-4866-A2AB-D6DD08828678}"/>
                </a:ext>
              </a:extLst>
            </p:cNvPr>
            <p:cNvSpPr/>
            <p:nvPr/>
          </p:nvSpPr>
          <p:spPr>
            <a:xfrm>
              <a:off x="251521" y="1"/>
              <a:ext cx="288031" cy="555526"/>
            </a:xfrm>
            <a:prstGeom prst="rect">
              <a:avLst/>
            </a:prstGeom>
            <a:solidFill>
              <a:srgbClr val="B8110D"/>
            </a:solidFill>
            <a:ln w="88900" cmpd="dbl">
              <a:noFill/>
            </a:ln>
            <a:effectLst>
              <a:outerShdw blurRad="279400" dist="139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534E481-EB44-4E84-A6CF-4466FA0A15DC}"/>
                </a:ext>
              </a:extLst>
            </p:cNvPr>
            <p:cNvSpPr/>
            <p:nvPr/>
          </p:nvSpPr>
          <p:spPr>
            <a:xfrm>
              <a:off x="323528" y="483518"/>
              <a:ext cx="144016" cy="72008"/>
            </a:xfrm>
            <a:prstGeom prst="rect">
              <a:avLst/>
            </a:prstGeom>
            <a:solidFill>
              <a:schemeClr val="bg1"/>
            </a:solidFill>
            <a:ln w="889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08">
                <a:extLst>
                  <a:ext uri="{FF2B5EF4-FFF2-40B4-BE49-F238E27FC236}">
                    <a16:creationId xmlns:a16="http://schemas.microsoft.com/office/drawing/2014/main" id="{BC520BED-C789-4786-BC66-34092E9E2EA3}"/>
                  </a:ext>
                </a:extLst>
              </p:cNvPr>
              <p:cNvSpPr txBox="1"/>
              <p:nvPr/>
            </p:nvSpPr>
            <p:spPr>
              <a:xfrm>
                <a:off x="1010382" y="1302486"/>
                <a:ext cx="9119343" cy="58424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8" tIns="45718" rIns="45718" bIns="45718" anchor="ctr">
                <a:spAutoFit/>
              </a:bodyPr>
              <a:lstStyle/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en-US" altLang="zh-CN" sz="2800" dirty="0"/>
                  <a:t>1</a:t>
                </a:r>
                <a:r>
                  <a:rPr lang="zh-CN" altLang="en-US" sz="2800" dirty="0"/>
                  <a:t>、根据</a:t>
                </a:r>
                <a:r>
                  <a:rPr lang="en-US" altLang="zh-CN" sz="2800" dirty="0"/>
                  <a:t>Netflix</a:t>
                </a:r>
                <a:r>
                  <a:rPr lang="zh-CN" altLang="en-US" sz="2800" dirty="0"/>
                  <a:t>的研究，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新用户</a:t>
                </a:r>
                <a:r>
                  <a:rPr lang="zh-CN" altLang="en-US" sz="2800" dirty="0"/>
                  <a:t>在冷启动阶段更倾向与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热门</a:t>
                </a:r>
                <a:r>
                  <a:rPr lang="zh-CN" altLang="en-US" sz="2800" dirty="0"/>
                  <a:t>排行榜</a:t>
                </a:r>
                <a:endParaRPr lang="en-US" altLang="zh-CN" sz="2800" dirty="0"/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2800" dirty="0"/>
                  <a:t>使用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热门</a:t>
                </a:r>
                <a:r>
                  <a:rPr lang="zh-CN" altLang="en-US" sz="2800" dirty="0"/>
                  <a:t>或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高评分</a:t>
                </a:r>
                <a:r>
                  <a:rPr lang="zh-CN" altLang="en-US" sz="2800" dirty="0"/>
                  <a:t>电影推荐进行启动</a:t>
                </a:r>
                <a:endParaRPr lang="en-US" altLang="zh-CN" sz="2800" dirty="0"/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endParaRPr lang="zh-CN" altLang="en-US" sz="2800" dirty="0"/>
              </a:p>
              <a:p>
                <a:pPr marL="193172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en-US" altLang="zh-CN" sz="2800" dirty="0"/>
                  <a:t>2</a:t>
                </a:r>
                <a:r>
                  <a:rPr lang="zh-CN" altLang="en-US" sz="2800" dirty="0"/>
                  <a:t>、使用</a:t>
                </a:r>
                <a:r>
                  <a:rPr lang="en-US" altLang="zh-CN" sz="2800" dirty="0"/>
                  <a:t>Bandit</a:t>
                </a:r>
                <a:r>
                  <a:rPr lang="zh-CN" altLang="en-US" sz="2800" dirty="0"/>
                  <a:t>算法辅助启动（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汤普森采样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2800" dirty="0"/>
                  <a:t>收益 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𝑐𝑙𝑖𝑐𝑘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𝑐𝑜𝑙𝑙𝑒𝑐𝑡</m:t>
                        </m:r>
                      </m:e>
                    </m:d>
                  </m:oMath>
                </a14:m>
                <a:endParaRPr lang="en-US" altLang="zh-CN" sz="2800" b="0" dirty="0"/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𝑐𝑙𝑖𝑐𝑘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……</m:t>
                    </m:r>
                  </m:oMath>
                </a14:m>
                <a:r>
                  <a:rPr lang="zh-CN" altLang="en-US" sz="2800" dirty="0"/>
                  <a:t>  用户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点击</a:t>
                </a:r>
                <a:endParaRPr lang="en-US" altLang="zh-CN" sz="2800" dirty="0">
                  <a:solidFill>
                    <a:schemeClr val="accent1"/>
                  </a:solidFill>
                </a:endParaRPr>
              </a:p>
              <a:p>
                <a:pPr marL="832935" lvl="1" indent="-180472">
                  <a:lnSpc>
                    <a:spcPct val="150000"/>
                  </a:lnSpc>
                  <a:buSzPct val="100000"/>
                  <a:buFontTx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𝑜𝑙𝑙𝑒𝑐𝑡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……</m:t>
                    </m:r>
                  </m:oMath>
                </a14:m>
                <a:r>
                  <a:rPr lang="zh-CN" altLang="en-US" sz="2800" dirty="0"/>
                  <a:t> 用户</a:t>
                </a:r>
                <a:r>
                  <a:rPr lang="zh-CN" altLang="en-US" sz="2800" dirty="0">
                    <a:solidFill>
                      <a:schemeClr val="accent1"/>
                    </a:solidFill>
                  </a:rPr>
                  <a:t>收藏</a:t>
                </a:r>
                <a:endParaRPr lang="en-US" altLang="zh-CN" sz="2800" b="0" dirty="0">
                  <a:solidFill>
                    <a:schemeClr val="accent1"/>
                  </a:solidFill>
                </a:endParaRPr>
              </a:p>
              <a:p>
                <a:pPr marL="832935" lvl="1" indent="-180472">
                  <a:lnSpc>
                    <a:spcPct val="150000"/>
                  </a:lnSpc>
                  <a:buSzPct val="100000"/>
                  <a:buChar char="•"/>
                  <a:defRPr sz="1600">
                    <a:solidFill>
                      <a:srgbClr val="32363E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endParaRPr lang="en-US" altLang="zh-CN" sz="2800" b="0" dirty="0"/>
              </a:p>
            </p:txBody>
          </p:sp>
        </mc:Choice>
        <mc:Fallback xmlns="">
          <p:sp>
            <p:nvSpPr>
              <p:cNvPr id="15" name="Shape 708">
                <a:extLst>
                  <a:ext uri="{FF2B5EF4-FFF2-40B4-BE49-F238E27FC236}">
                    <a16:creationId xmlns:a16="http://schemas.microsoft.com/office/drawing/2014/main" id="{BC520BED-C789-4786-BC66-34092E9E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82" y="1302486"/>
                <a:ext cx="9119343" cy="5842493"/>
              </a:xfrm>
              <a:prstGeom prst="rect">
                <a:avLst/>
              </a:prstGeom>
              <a:blipFill>
                <a:blip r:embed="rId2"/>
                <a:stretch>
                  <a:fillRect l="-18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upload-images.jianshu.io/upload_images/3503486-5a4e6ee6216baaba.png?imageMogr2/auto-orient/">
            <a:extLst>
              <a:ext uri="{FF2B5EF4-FFF2-40B4-BE49-F238E27FC236}">
                <a16:creationId xmlns:a16="http://schemas.microsoft.com/office/drawing/2014/main" id="{A1674692-9BB1-4091-8C39-39BCB3D6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22" y="3870209"/>
            <a:ext cx="30384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1E2C571-5703-4C48-987E-22A6B7CC94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431"/>
</p:tagLst>
</file>

<file path=ppt/theme/theme1.xml><?xml version="1.0" encoding="utf-8"?>
<a:theme xmlns:a="http://schemas.openxmlformats.org/drawingml/2006/main" name="自定义设计方案">
  <a:themeElements>
    <a:clrScheme name="自定义 15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62A2F"/>
      </a:accent1>
      <a:accent2>
        <a:srgbClr val="D9D9D9"/>
      </a:accent2>
      <a:accent3>
        <a:srgbClr val="A62A2F"/>
      </a:accent3>
      <a:accent4>
        <a:srgbClr val="D9D9D9"/>
      </a:accent4>
      <a:accent5>
        <a:srgbClr val="A62A2F"/>
      </a:accent5>
      <a:accent6>
        <a:srgbClr val="D9D9D9"/>
      </a:accent6>
      <a:hlink>
        <a:srgbClr val="A62A2F"/>
      </a:hlink>
      <a:folHlink>
        <a:srgbClr val="D9D9D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475</Words>
  <Application>Microsoft Office PowerPoint</Application>
  <PresentationFormat>自定义</PresentationFormat>
  <Paragraphs>104</Paragraphs>
  <Slides>23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 Unicode MS</vt:lpstr>
      <vt:lpstr>PingFang SC Semibold</vt:lpstr>
      <vt:lpstr>等线</vt:lpstr>
      <vt:lpstr>方正粗谭黑简体</vt:lpstr>
      <vt:lpstr>微软雅黑</vt:lpstr>
      <vt:lpstr>Adobe Caslon Pro Bold</vt:lpstr>
      <vt:lpstr>Arial</vt:lpstr>
      <vt:lpstr>Calibri</vt:lpstr>
      <vt:lpstr>Cambria Math</vt:lpstr>
      <vt:lpstr>Impact</vt:lpstr>
      <vt:lpstr>Vivaldi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431</dc:title>
  <dc:creator/>
  <cp:lastModifiedBy/>
  <cp:revision>1</cp:revision>
  <dcterms:created xsi:type="dcterms:W3CDTF">2016-10-17T14:00:15Z</dcterms:created>
  <dcterms:modified xsi:type="dcterms:W3CDTF">2018-12-27T06:12:30Z</dcterms:modified>
</cp:coreProperties>
</file>